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14"/>
  </p:notesMasterIdLst>
  <p:handoutMasterIdLst>
    <p:handoutMasterId r:id="rId15"/>
  </p:handoutMasterIdLst>
  <p:sldIdLst>
    <p:sldId id="360" r:id="rId5"/>
    <p:sldId id="265" r:id="rId6"/>
    <p:sldId id="326" r:id="rId7"/>
    <p:sldId id="261" r:id="rId8"/>
    <p:sldId id="276" r:id="rId9"/>
    <p:sldId id="356" r:id="rId10"/>
    <p:sldId id="357" r:id="rId11"/>
    <p:sldId id="346" r:id="rId12"/>
    <p:sldId id="350" r:id="rId13"/>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25" autoAdjust="0"/>
  </p:normalViewPr>
  <p:slideViewPr>
    <p:cSldViewPr snapToGrid="0" showGuides="1">
      <p:cViewPr varScale="1">
        <p:scale>
          <a:sx n="104" d="100"/>
          <a:sy n="104" d="100"/>
        </p:scale>
        <p:origin x="870" y="96"/>
      </p:cViewPr>
      <p:guideLst/>
    </p:cSldViewPr>
  </p:slideViewPr>
  <p:outlineViewPr>
    <p:cViewPr>
      <p:scale>
        <a:sx n="33" d="100"/>
        <a:sy n="33" d="100"/>
      </p:scale>
      <p:origin x="0" y="-1635"/>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ds Count" userId="b16bf71415e3dfca" providerId="LiveId" clId="{8857F8E8-BC81-4B2F-92B7-550708C62917}"/>
    <pc:docChg chg="modSld">
      <pc:chgData name="Kids Count" userId="b16bf71415e3dfca" providerId="LiveId" clId="{8857F8E8-BC81-4B2F-92B7-550708C62917}" dt="2026-01-27T10:37:56.001" v="35" actId="20577"/>
      <pc:docMkLst>
        <pc:docMk/>
      </pc:docMkLst>
      <pc:sldChg chg="modSp mod">
        <pc:chgData name="Kids Count" userId="b16bf71415e3dfca" providerId="LiveId" clId="{8857F8E8-BC81-4B2F-92B7-550708C62917}" dt="2026-01-27T10:37:56.001" v="35" actId="20577"/>
        <pc:sldMkLst>
          <pc:docMk/>
          <pc:sldMk cId="1486542153" sldId="346"/>
        </pc:sldMkLst>
        <pc:spChg chg="mod">
          <ac:chgData name="Kids Count" userId="b16bf71415e3dfca" providerId="LiveId" clId="{8857F8E8-BC81-4B2F-92B7-550708C62917}" dt="2026-01-27T10:37:56.001" v="35" actId="20577"/>
          <ac:spMkLst>
            <pc:docMk/>
            <pc:sldMk cId="1486542153" sldId="346"/>
            <ac:spMk id="32" creationId="{96D4DDE7-9B42-44D2-8D23-B2A7701D620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60F82-4225-4540-B256-29583B404575}" type="doc">
      <dgm:prSet loTypeId="urn:microsoft.com/office/officeart/2016/7/layout/BasicTimeline#2" loCatId="other" qsTypeId="urn:microsoft.com/office/officeart/2005/8/quickstyle/simple1" qsCatId="simple" csTypeId="urn:microsoft.com/office/officeart/2005/8/colors/accent0_3" csCatId="mainScheme" phldr="1"/>
      <dgm:spPr/>
      <dgm:t>
        <a:bodyPr rtlCol="0"/>
        <a:lstStyle/>
        <a:p>
          <a:pPr rtl="0"/>
          <a:endParaRPr lang="en-GB"/>
        </a:p>
      </dgm:t>
    </dgm:pt>
    <dgm:pt modelId="{1E18ABDB-2C65-481A-9697-4BB1A5814720}">
      <dgm:prSet phldrT="[Text]" custT="1"/>
      <dgm:spPr/>
      <dgm:t>
        <a:bodyPr rtlCol="0"/>
        <a:lstStyle/>
        <a:p>
          <a:pPr rtl="0">
            <a:buFont typeface="Symbol" panose="05050102010706020507" pitchFamily="18" charset="2"/>
            <a:buChar char=""/>
          </a:pPr>
          <a:r>
            <a:rPr lang="en-GB" sz="1100" dirty="0"/>
            <a:t>Whole setting approach </a:t>
          </a:r>
        </a:p>
      </dgm:t>
    </dgm:pt>
    <dgm:pt modelId="{189B4EE0-BAF6-4624-B498-24C679B282A0}" type="parTrans" cxnId="{911CD827-AFAA-4582-A808-E76CD7C0D9F7}">
      <dgm:prSet/>
      <dgm:spPr/>
      <dgm:t>
        <a:bodyPr rtlCol="0"/>
        <a:lstStyle/>
        <a:p>
          <a:pPr rtl="0"/>
          <a:endParaRPr lang="en-GB"/>
        </a:p>
      </dgm:t>
    </dgm:pt>
    <dgm:pt modelId="{56EF77DA-74FA-45C8-93B4-CE4CCAA0FDE3}" type="sibTrans" cxnId="{911CD827-AFAA-4582-A808-E76CD7C0D9F7}">
      <dgm:prSet/>
      <dgm:spPr/>
      <dgm:t>
        <a:bodyPr rtlCol="0"/>
        <a:lstStyle/>
        <a:p>
          <a:pPr rtl="0"/>
          <a:endParaRPr lang="en-GB"/>
        </a:p>
      </dgm:t>
    </dgm:pt>
    <dgm:pt modelId="{2BA6087A-7EE5-4410-B909-C414B1808A95}">
      <dgm:prSet phldrT="[Text]" custT="1"/>
      <dgm:spPr/>
      <dgm:t>
        <a:bodyPr rtlCol="0"/>
        <a:lstStyle/>
        <a:p>
          <a:pPr rtl="0"/>
          <a:r>
            <a:rPr lang="en-GB" sz="1100"/>
            <a:t>Title</a:t>
          </a:r>
        </a:p>
      </dgm:t>
    </dgm:pt>
    <dgm:pt modelId="{44733BE3-2FB6-4DB3-9F34-472E3131D9D4}" type="parTrans" cxnId="{C8564E4C-5FA2-495C-B8F8-C9B6EB3D546F}">
      <dgm:prSet/>
      <dgm:spPr/>
      <dgm:t>
        <a:bodyPr rtlCol="0"/>
        <a:lstStyle/>
        <a:p>
          <a:pPr rtl="0"/>
          <a:endParaRPr lang="en-GB"/>
        </a:p>
      </dgm:t>
    </dgm:pt>
    <dgm:pt modelId="{51D96675-6942-4517-A760-9B131B15E716}" type="sibTrans" cxnId="{C8564E4C-5FA2-495C-B8F8-C9B6EB3D546F}">
      <dgm:prSet/>
      <dgm:spPr/>
      <dgm:t>
        <a:bodyPr rtlCol="0"/>
        <a:lstStyle/>
        <a:p>
          <a:pPr rtl="0"/>
          <a:endParaRPr lang="en-GB"/>
        </a:p>
      </dgm:t>
    </dgm:pt>
    <dgm:pt modelId="{55A21677-BB59-494C-82E8-51D6F1954E8A}">
      <dgm:prSet phldrT="[Text]"/>
      <dgm:spPr/>
      <dgm:t>
        <a:bodyPr rtlCol="0"/>
        <a:lstStyle/>
        <a:p>
          <a:pPr algn="ctr" rtl="0">
            <a:buFont typeface="Symbol" panose="05050102010706020507" pitchFamily="18" charset="2"/>
            <a:buChar char=""/>
          </a:pPr>
          <a:r>
            <a:rPr lang="en-GB" dirty="0"/>
            <a:t>Regular meetings with the green team to keep update date with sustainability and carbon footprint.</a:t>
          </a:r>
        </a:p>
      </dgm:t>
    </dgm:pt>
    <dgm:pt modelId="{46C3AAC8-6F29-444E-841A-100D9D4E21AB}" type="parTrans" cxnId="{6E3D1736-B136-4C96-902C-142442CA6C80}">
      <dgm:prSet/>
      <dgm:spPr/>
      <dgm:t>
        <a:bodyPr rtlCol="0"/>
        <a:lstStyle/>
        <a:p>
          <a:pPr rtl="0"/>
          <a:endParaRPr lang="en-GB"/>
        </a:p>
      </dgm:t>
    </dgm:pt>
    <dgm:pt modelId="{3A2C6D13-B0A5-44EC-92BB-77ACAC8BCE57}" type="sibTrans" cxnId="{6E3D1736-B136-4C96-902C-142442CA6C80}">
      <dgm:prSet/>
      <dgm:spPr/>
      <dgm:t>
        <a:bodyPr rtlCol="0"/>
        <a:lstStyle/>
        <a:p>
          <a:pPr rtl="0"/>
          <a:endParaRPr lang="en-GB"/>
        </a:p>
      </dgm:t>
    </dgm:pt>
    <dgm:pt modelId="{FEC8BFC1-30C8-4898-9F6A-B477AF736248}">
      <dgm:prSet phldrT="[Text]"/>
      <dgm:spPr/>
      <dgm:t>
        <a:bodyPr rtlCol="0"/>
        <a:lstStyle/>
        <a:p>
          <a:pPr algn="ctr" rtl="0">
            <a:buFont typeface="Symbol" panose="05050102010706020507" pitchFamily="18" charset="2"/>
            <a:buChar char=""/>
          </a:pPr>
          <a:r>
            <a:rPr lang="en-GB" dirty="0"/>
            <a:t>Aduit on current carbon footprint. </a:t>
          </a:r>
        </a:p>
      </dgm:t>
    </dgm:pt>
    <dgm:pt modelId="{84D42858-48F2-4CB3-A188-14BE3C0D03BC}" type="sibTrans" cxnId="{C01F544A-3A05-4ADA-8843-9AE1FFCE5D10}">
      <dgm:prSet/>
      <dgm:spPr/>
      <dgm:t>
        <a:bodyPr rtlCol="0"/>
        <a:lstStyle/>
        <a:p>
          <a:pPr rtl="0"/>
          <a:endParaRPr lang="en-GB"/>
        </a:p>
      </dgm:t>
    </dgm:pt>
    <dgm:pt modelId="{C009C9D0-2818-4390-9B62-5A28D59E2EC2}" type="parTrans" cxnId="{C01F544A-3A05-4ADA-8843-9AE1FFCE5D10}">
      <dgm:prSet/>
      <dgm:spPr/>
      <dgm:t>
        <a:bodyPr rtlCol="0"/>
        <a:lstStyle/>
        <a:p>
          <a:pPr rtl="0"/>
          <a:endParaRPr lang="en-GB"/>
        </a:p>
      </dgm:t>
    </dgm:pt>
    <dgm:pt modelId="{8CD42582-8C96-4063-AD95-7C16DA353458}">
      <dgm:prSet phldrT="[Text]" custT="1"/>
      <dgm:spPr/>
      <dgm:t>
        <a:bodyPr rtlCol="0"/>
        <a:lstStyle/>
        <a:p>
          <a:pPr rtl="0"/>
          <a:endParaRPr lang="en-GB" sz="1100" dirty="0"/>
        </a:p>
      </dgm:t>
    </dgm:pt>
    <dgm:pt modelId="{E7CD61C4-F400-42F2-ADDB-790D10A8FC5D}" type="sibTrans" cxnId="{83643818-5711-4355-82E1-E464A869395D}">
      <dgm:prSet/>
      <dgm:spPr/>
      <dgm:t>
        <a:bodyPr rtlCol="0"/>
        <a:lstStyle/>
        <a:p>
          <a:pPr rtl="0"/>
          <a:endParaRPr lang="en-GB"/>
        </a:p>
      </dgm:t>
    </dgm:pt>
    <dgm:pt modelId="{136A4F46-0CE8-4C4B-B31D-AB7FF708D734}" type="parTrans" cxnId="{83643818-5711-4355-82E1-E464A869395D}">
      <dgm:prSet/>
      <dgm:spPr/>
      <dgm:t>
        <a:bodyPr rtlCol="0"/>
        <a:lstStyle/>
        <a:p>
          <a:pPr rtl="0"/>
          <a:endParaRPr lang="en-GB"/>
        </a:p>
      </dgm:t>
    </dgm:pt>
    <dgm:pt modelId="{793A2F16-741D-4892-980E-A1122C639A2B}">
      <dgm:prSet phldrT="[Text]" custT="1"/>
      <dgm:spPr/>
      <dgm:t>
        <a:bodyPr rtlCol="0"/>
        <a:lstStyle/>
        <a:p>
          <a:pPr rtl="0">
            <a:buFont typeface="Symbol" panose="05050102010706020507" pitchFamily="18" charset="2"/>
            <a:buChar char=""/>
          </a:pPr>
          <a:endParaRPr lang="en-GB" sz="1100" dirty="0"/>
        </a:p>
      </dgm:t>
    </dgm:pt>
    <dgm:pt modelId="{97D3F77F-24A8-46B3-8606-AD183BB739AC}" type="parTrans" cxnId="{FE9A180E-52C0-4888-BBE3-39D63E55F941}">
      <dgm:prSet/>
      <dgm:spPr/>
      <dgm:t>
        <a:bodyPr rtlCol="0"/>
        <a:lstStyle/>
        <a:p>
          <a:pPr rtl="0"/>
          <a:endParaRPr lang="en-GB"/>
        </a:p>
      </dgm:t>
    </dgm:pt>
    <dgm:pt modelId="{407B2216-B7B7-438B-BE50-F9F680495B82}" type="sibTrans" cxnId="{FE9A180E-52C0-4888-BBE3-39D63E55F941}">
      <dgm:prSet/>
      <dgm:spPr/>
      <dgm:t>
        <a:bodyPr rtlCol="0"/>
        <a:lstStyle/>
        <a:p>
          <a:pPr rtl="0"/>
          <a:endParaRPr lang="en-GB"/>
        </a:p>
      </dgm:t>
    </dgm:pt>
    <dgm:pt modelId="{A5298130-D28B-4029-8388-E5EA8805A859}">
      <dgm:prSet phldrT="[Text]"/>
      <dgm:spPr/>
      <dgm:t>
        <a:bodyPr rtlCol="0"/>
        <a:lstStyle/>
        <a:p>
          <a:pPr algn="ctr" rtl="0"/>
          <a:r>
            <a:rPr lang="en-GB" dirty="0"/>
            <a:t>Discuss action plan with team at staff meetings. </a:t>
          </a:r>
        </a:p>
      </dgm:t>
    </dgm:pt>
    <dgm:pt modelId="{D3715BAA-BF46-4EEE-8C4A-2B3F1D432BEC}" type="sibTrans" cxnId="{D03999E4-D677-49EC-A03C-2B6FC84EA568}">
      <dgm:prSet/>
      <dgm:spPr/>
      <dgm:t>
        <a:bodyPr rtlCol="0"/>
        <a:lstStyle/>
        <a:p>
          <a:pPr rtl="0"/>
          <a:endParaRPr lang="en-GB"/>
        </a:p>
      </dgm:t>
    </dgm:pt>
    <dgm:pt modelId="{3022FABB-2C73-4989-9173-8CBFB9B3321B}" type="parTrans" cxnId="{D03999E4-D677-49EC-A03C-2B6FC84EA568}">
      <dgm:prSet/>
      <dgm:spPr/>
      <dgm:t>
        <a:bodyPr rtlCol="0"/>
        <a:lstStyle/>
        <a:p>
          <a:pPr rtl="0"/>
          <a:endParaRPr lang="en-GB"/>
        </a:p>
      </dgm:t>
    </dgm:pt>
    <dgm:pt modelId="{471802F8-2041-48CC-AACA-B742D624691F}">
      <dgm:prSet phldrT="[Text]" custT="1"/>
      <dgm:spPr/>
      <dgm:t>
        <a:bodyPr rtlCol="0"/>
        <a:lstStyle/>
        <a:p>
          <a:pPr rtl="0"/>
          <a:endParaRPr lang="en-GB" sz="1100" dirty="0"/>
        </a:p>
      </dgm:t>
    </dgm:pt>
    <dgm:pt modelId="{24B113C5-0197-4DF5-9541-19C51067D767}" type="parTrans" cxnId="{F4DD8BD4-A485-435B-864F-8080F9FBA0AF}">
      <dgm:prSet/>
      <dgm:spPr/>
      <dgm:t>
        <a:bodyPr rtlCol="0"/>
        <a:lstStyle/>
        <a:p>
          <a:pPr rtl="0"/>
          <a:endParaRPr lang="en-GB"/>
        </a:p>
      </dgm:t>
    </dgm:pt>
    <dgm:pt modelId="{24BE76B5-0EC2-4026-B17F-9410C967290A}" type="sibTrans" cxnId="{F4DD8BD4-A485-435B-864F-8080F9FBA0AF}">
      <dgm:prSet/>
      <dgm:spPr/>
      <dgm:t>
        <a:bodyPr rtlCol="0"/>
        <a:lstStyle/>
        <a:p>
          <a:pPr rtl="0"/>
          <a:endParaRPr lang="en-GB"/>
        </a:p>
      </dgm:t>
    </dgm:pt>
    <dgm:pt modelId="{4C943897-5D59-4877-9D96-A13FB8772207}">
      <dgm:prSet/>
      <dgm:spPr/>
      <dgm:t>
        <a:bodyPr rtlCol="0"/>
        <a:lstStyle/>
        <a:p>
          <a:pPr algn="ctr" rtl="0">
            <a:buFont typeface="Symbol" panose="05050102010706020507" pitchFamily="18" charset="2"/>
            <a:buChar char=""/>
          </a:pPr>
          <a:r>
            <a:rPr lang="en-GB" dirty="0"/>
            <a:t>Whole</a:t>
          </a:r>
          <a:r>
            <a:rPr lang="en-GB" baseline="0" dirty="0"/>
            <a:t> setting meeting to discuss sustainability and ideas on how we can try to be sustainable. </a:t>
          </a:r>
          <a:endParaRPr lang="en-GB" dirty="0"/>
        </a:p>
      </dgm:t>
    </dgm:pt>
    <dgm:pt modelId="{627E22E7-9E09-4BC0-9B36-85F3A63E35D4}" type="parTrans" cxnId="{1C100488-72E8-4FC6-95FB-12C310B809A8}">
      <dgm:prSet/>
      <dgm:spPr/>
      <dgm:t>
        <a:bodyPr rtlCol="0"/>
        <a:lstStyle/>
        <a:p>
          <a:pPr rtl="0"/>
          <a:endParaRPr lang="en-GB"/>
        </a:p>
      </dgm:t>
    </dgm:pt>
    <dgm:pt modelId="{6B2A6679-068B-4862-B095-A5EED9660C44}" type="sibTrans" cxnId="{1C100488-72E8-4FC6-95FB-12C310B809A8}">
      <dgm:prSet/>
      <dgm:spPr/>
      <dgm:t>
        <a:bodyPr rtlCol="0"/>
        <a:lstStyle/>
        <a:p>
          <a:pPr rtl="0"/>
          <a:endParaRPr lang="en-GB"/>
        </a:p>
      </dgm:t>
    </dgm:pt>
    <dgm:pt modelId="{DCEEEED6-F066-49D4-AF08-3792456A5681}">
      <dgm:prSet/>
      <dgm:spPr/>
      <dgm:t>
        <a:bodyPr rtlCol="0"/>
        <a:lstStyle/>
        <a:p>
          <a:pPr algn="ctr" rtl="0"/>
          <a:r>
            <a:rPr lang="en-GB" dirty="0"/>
            <a:t>Create a climate action plan with timescales.</a:t>
          </a:r>
        </a:p>
      </dgm:t>
    </dgm:pt>
    <dgm:pt modelId="{1BD8F193-CEBD-4F0E-9B62-10DEBEC6E58B}" type="parTrans" cxnId="{08F789EC-BDF2-42AB-978E-8D57DE30A796}">
      <dgm:prSet/>
      <dgm:spPr/>
      <dgm:t>
        <a:bodyPr rtlCol="0"/>
        <a:lstStyle/>
        <a:p>
          <a:pPr rtl="0"/>
          <a:endParaRPr lang="en-GB"/>
        </a:p>
      </dgm:t>
    </dgm:pt>
    <dgm:pt modelId="{1CB9804E-2001-47E5-B1E0-B83073558C02}" type="sibTrans" cxnId="{08F789EC-BDF2-42AB-978E-8D57DE30A796}">
      <dgm:prSet/>
      <dgm:spPr/>
      <dgm:t>
        <a:bodyPr rtlCol="0"/>
        <a:lstStyle/>
        <a:p>
          <a:pPr rtl="0"/>
          <a:endParaRPr lang="en-GB"/>
        </a:p>
      </dgm:t>
    </dgm:pt>
    <dgm:pt modelId="{08EF6346-383B-4F6C-8516-A6CF5E1134E4}" type="pres">
      <dgm:prSet presAssocID="{68860F82-4225-4540-B256-29583B404575}" presName="root" presStyleCnt="0">
        <dgm:presLayoutVars>
          <dgm:chMax/>
          <dgm:chPref/>
          <dgm:dir/>
          <dgm:animLvl val="lvl"/>
        </dgm:presLayoutVars>
      </dgm:prSet>
      <dgm:spPr/>
    </dgm:pt>
    <dgm:pt modelId="{658F8405-4880-46B5-8609-BEDF284D5B0A}" type="pres">
      <dgm:prSet presAssocID="{68860F82-4225-4540-B256-29583B404575}" presName="divider" presStyleLbl="fgAcc1" presStyleIdx="0" presStyleCnt="1"/>
      <dgm:spPr>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tailEnd type="triangle" w="lg" len="lg"/>
        </a:ln>
        <a:effectLst/>
      </dgm:spPr>
    </dgm:pt>
    <dgm:pt modelId="{99B15EEA-107D-4F6B-9A64-9038FE0D5884}" type="pres">
      <dgm:prSet presAssocID="{68860F82-4225-4540-B256-29583B404575}" presName="nodes" presStyleCnt="0">
        <dgm:presLayoutVars>
          <dgm:chMax/>
          <dgm:chPref/>
          <dgm:animLvl val="lvl"/>
        </dgm:presLayoutVars>
      </dgm:prSet>
      <dgm:spPr/>
    </dgm:pt>
    <dgm:pt modelId="{7044C7DA-245B-42E6-9873-1042A6AB9EB3}" type="pres">
      <dgm:prSet presAssocID="{1E18ABDB-2C65-481A-9697-4BB1A5814720}" presName="composite" presStyleCnt="0"/>
      <dgm:spPr/>
    </dgm:pt>
    <dgm:pt modelId="{701CB5C3-DB5B-4A88-BB73-10E60F225231}" type="pres">
      <dgm:prSet presAssocID="{1E18ABDB-2C65-481A-9697-4BB1A5814720}" presName="ConnectorPoint" presStyleLbl="alignNode1" presStyleIdx="0" presStyleCnt="5"/>
      <dgm:spPr/>
    </dgm:pt>
    <dgm:pt modelId="{1E215639-C28E-4290-8393-C655BDDD29E3}" type="pres">
      <dgm:prSet presAssocID="{1E18ABDB-2C65-481A-9697-4BB1A5814720}" presName="ConnectLine" presStyleLbl="sibTrans1D1" presStyleIdx="0" presStyleCnt="5"/>
      <dgm:spPr>
        <a:noFill/>
        <a:ln w="9525" cap="flat" cmpd="sng" algn="ctr">
          <a:solidFill>
            <a:schemeClr val="dk2">
              <a:hueOff val="0"/>
              <a:satOff val="0"/>
              <a:lumOff val="0"/>
              <a:alphaOff val="0"/>
            </a:schemeClr>
          </a:solidFill>
          <a:prstDash val="dash"/>
        </a:ln>
        <a:effectLst/>
      </dgm:spPr>
    </dgm:pt>
    <dgm:pt modelId="{C6164C6B-27A7-4F7F-8C0C-B28CC3FD1957}" type="pres">
      <dgm:prSet presAssocID="{1E18ABDB-2C65-481A-9697-4BB1A5814720}" presName="FlexibleEmptyPlaceHolder" presStyleCnt="0"/>
      <dgm:spPr/>
    </dgm:pt>
    <dgm:pt modelId="{836E8071-2423-4668-B0FB-EAE2DE753061}" type="pres">
      <dgm:prSet presAssocID="{1E18ABDB-2C65-481A-9697-4BB1A5814720}" presName="L2TextContainer" presStyleLbl="bgAcc1" presStyleIdx="0" presStyleCnt="5">
        <dgm:presLayoutVars>
          <dgm:chMax val="0"/>
          <dgm:chPref val="0"/>
          <dgm:bulletEnabled val="1"/>
        </dgm:presLayoutVars>
      </dgm:prSet>
      <dgm:spPr/>
    </dgm:pt>
    <dgm:pt modelId="{758D5B13-38AE-45F7-98C4-09EB759BE6CE}" type="pres">
      <dgm:prSet presAssocID="{1E18ABDB-2C65-481A-9697-4BB1A5814720}" presName="L1TextContainer" presStyleLbl="revTx" presStyleIdx="0" presStyleCnt="5">
        <dgm:presLayoutVars>
          <dgm:chMax val="1"/>
          <dgm:chPref val="1"/>
          <dgm:bulletEnabled val="1"/>
        </dgm:presLayoutVars>
      </dgm:prSet>
      <dgm:spPr/>
    </dgm:pt>
    <dgm:pt modelId="{AA2CB18E-27C7-4BCC-B721-082A89823BCD}" type="pres">
      <dgm:prSet presAssocID="{1E18ABDB-2C65-481A-9697-4BB1A5814720}" presName="EmptyPlaceHolder" presStyleCnt="0"/>
      <dgm:spPr/>
    </dgm:pt>
    <dgm:pt modelId="{096FE14F-A463-43A9-8E3B-FF3265BE7B67}" type="pres">
      <dgm:prSet presAssocID="{56EF77DA-74FA-45C8-93B4-CE4CCAA0FDE3}" presName="spaceBetweenRectangles" presStyleCnt="0"/>
      <dgm:spPr/>
    </dgm:pt>
    <dgm:pt modelId="{8BB0A5C1-6596-40D5-927A-0273B9B355AB}" type="pres">
      <dgm:prSet presAssocID="{793A2F16-741D-4892-980E-A1122C639A2B}" presName="composite" presStyleCnt="0"/>
      <dgm:spPr/>
    </dgm:pt>
    <dgm:pt modelId="{C6FD36D6-EC3B-4163-A4D8-7BE7BD0D5488}" type="pres">
      <dgm:prSet presAssocID="{793A2F16-741D-4892-980E-A1122C639A2B}" presName="ConnectorPoint" presStyleLbl="alignNode1" presStyleIdx="1" presStyleCnt="5"/>
      <dgm:spPr/>
    </dgm:pt>
    <dgm:pt modelId="{122817D5-8222-4C8D-9729-70B4365EB01A}" type="pres">
      <dgm:prSet presAssocID="{793A2F16-741D-4892-980E-A1122C639A2B}" presName="ConnectLine" presStyleLbl="sibTrans1D1" presStyleIdx="1" presStyleCnt="5"/>
      <dgm:spPr>
        <a:noFill/>
        <a:ln w="9525" cap="flat" cmpd="sng" algn="ctr">
          <a:solidFill>
            <a:schemeClr val="dk2">
              <a:hueOff val="0"/>
              <a:satOff val="0"/>
              <a:lumOff val="0"/>
              <a:alphaOff val="0"/>
            </a:schemeClr>
          </a:solidFill>
          <a:prstDash val="dash"/>
        </a:ln>
        <a:effectLst/>
      </dgm:spPr>
    </dgm:pt>
    <dgm:pt modelId="{087CF602-AC83-4A44-A58B-E9B58AF83749}" type="pres">
      <dgm:prSet presAssocID="{793A2F16-741D-4892-980E-A1122C639A2B}" presName="FlexibleEmptyPlaceHolder" presStyleCnt="0"/>
      <dgm:spPr/>
    </dgm:pt>
    <dgm:pt modelId="{39481EB3-33B0-4903-9BB2-7806024EC1A8}" type="pres">
      <dgm:prSet presAssocID="{793A2F16-741D-4892-980E-A1122C639A2B}" presName="L2TextContainer" presStyleLbl="bgAcc1" presStyleIdx="1" presStyleCnt="5" custScaleX="100174" custScaleY="100174" custLinFactNeighborX="1095" custLinFactNeighborY="8220">
        <dgm:presLayoutVars>
          <dgm:chMax val="0"/>
          <dgm:chPref val="0"/>
          <dgm:bulletEnabled val="1"/>
        </dgm:presLayoutVars>
      </dgm:prSet>
      <dgm:spPr/>
    </dgm:pt>
    <dgm:pt modelId="{8FF73369-380C-4139-8831-18DE84DDBF21}" type="pres">
      <dgm:prSet presAssocID="{793A2F16-741D-4892-980E-A1122C639A2B}" presName="L1TextContainer" presStyleLbl="revTx" presStyleIdx="1" presStyleCnt="5">
        <dgm:presLayoutVars>
          <dgm:chMax val="1"/>
          <dgm:chPref val="1"/>
          <dgm:bulletEnabled val="1"/>
        </dgm:presLayoutVars>
      </dgm:prSet>
      <dgm:spPr/>
    </dgm:pt>
    <dgm:pt modelId="{29AB771F-A6BA-4A63-BBFE-BA923A6D3D74}" type="pres">
      <dgm:prSet presAssocID="{793A2F16-741D-4892-980E-A1122C639A2B}" presName="EmptyPlaceHolder" presStyleCnt="0"/>
      <dgm:spPr/>
    </dgm:pt>
    <dgm:pt modelId="{0167D4A1-0F5A-4662-8851-E609F2C6609B}" type="pres">
      <dgm:prSet presAssocID="{407B2216-B7B7-438B-BE50-F9F680495B82}" presName="spaceBetweenRectangles" presStyleCnt="0"/>
      <dgm:spPr/>
    </dgm:pt>
    <dgm:pt modelId="{850B8EFC-BCC6-4CC3-8176-9A6164AB293E}" type="pres">
      <dgm:prSet presAssocID="{8CD42582-8C96-4063-AD95-7C16DA353458}" presName="composite" presStyleCnt="0"/>
      <dgm:spPr/>
    </dgm:pt>
    <dgm:pt modelId="{8A46C5C6-5DEC-4BB4-A067-1503EA378C62}" type="pres">
      <dgm:prSet presAssocID="{8CD42582-8C96-4063-AD95-7C16DA353458}" presName="ConnectorPoint" presStyleLbl="alignNode1" presStyleIdx="2" presStyleCnt="5"/>
      <dgm:spPr/>
    </dgm:pt>
    <dgm:pt modelId="{39C46977-0252-4CBE-8969-583066E313E3}" type="pres">
      <dgm:prSet presAssocID="{8CD42582-8C96-4063-AD95-7C16DA353458}" presName="ConnectLine" presStyleLbl="sibTrans1D1" presStyleIdx="2" presStyleCnt="5"/>
      <dgm:spPr>
        <a:noFill/>
        <a:ln w="9525" cap="flat" cmpd="sng" algn="ctr">
          <a:solidFill>
            <a:schemeClr val="dk2">
              <a:hueOff val="0"/>
              <a:satOff val="0"/>
              <a:lumOff val="0"/>
              <a:alphaOff val="0"/>
            </a:schemeClr>
          </a:solidFill>
          <a:prstDash val="dash"/>
        </a:ln>
        <a:effectLst/>
      </dgm:spPr>
    </dgm:pt>
    <dgm:pt modelId="{7C098C56-84F0-421A-8B9D-96104DC947E4}" type="pres">
      <dgm:prSet presAssocID="{8CD42582-8C96-4063-AD95-7C16DA353458}" presName="FlexibleEmptyPlaceHolder" presStyleCnt="0"/>
      <dgm:spPr/>
    </dgm:pt>
    <dgm:pt modelId="{5653A283-6AF3-4C9B-B77A-193A127C78A7}" type="pres">
      <dgm:prSet presAssocID="{8CD42582-8C96-4063-AD95-7C16DA353458}" presName="L2TextContainer" presStyleLbl="bgAcc1" presStyleIdx="2" presStyleCnt="5">
        <dgm:presLayoutVars>
          <dgm:chMax val="0"/>
          <dgm:chPref val="0"/>
          <dgm:bulletEnabled val="1"/>
        </dgm:presLayoutVars>
      </dgm:prSet>
      <dgm:spPr/>
    </dgm:pt>
    <dgm:pt modelId="{7F3E9C62-3947-4771-90EC-B97106CD8A08}" type="pres">
      <dgm:prSet presAssocID="{8CD42582-8C96-4063-AD95-7C16DA353458}" presName="L1TextContainer" presStyleLbl="revTx" presStyleIdx="2" presStyleCnt="5">
        <dgm:presLayoutVars>
          <dgm:chMax val="1"/>
          <dgm:chPref val="1"/>
          <dgm:bulletEnabled val="1"/>
        </dgm:presLayoutVars>
      </dgm:prSet>
      <dgm:spPr/>
    </dgm:pt>
    <dgm:pt modelId="{DC0FB551-49A8-4CED-ADCD-099C619C96DD}" type="pres">
      <dgm:prSet presAssocID="{8CD42582-8C96-4063-AD95-7C16DA353458}" presName="EmptyPlaceHolder" presStyleCnt="0"/>
      <dgm:spPr/>
    </dgm:pt>
    <dgm:pt modelId="{B8796D0B-B68D-482A-BFA4-3A696B8DFCEF}" type="pres">
      <dgm:prSet presAssocID="{E7CD61C4-F400-42F2-ADDB-790D10A8FC5D}" presName="spaceBetweenRectangles" presStyleCnt="0"/>
      <dgm:spPr/>
    </dgm:pt>
    <dgm:pt modelId="{377BE01C-39A0-4926-8C58-E12204BFBAD8}" type="pres">
      <dgm:prSet presAssocID="{471802F8-2041-48CC-AACA-B742D624691F}" presName="composite" presStyleCnt="0"/>
      <dgm:spPr/>
    </dgm:pt>
    <dgm:pt modelId="{711E6A46-8B0C-4AA1-B312-8DC306817154}" type="pres">
      <dgm:prSet presAssocID="{471802F8-2041-48CC-AACA-B742D624691F}" presName="ConnectorPoint" presStyleLbl="alignNode1" presStyleIdx="3" presStyleCnt="5"/>
      <dgm:spPr/>
    </dgm:pt>
    <dgm:pt modelId="{A73CB8F7-4EC2-49BB-92A6-536CC0F3CBB5}" type="pres">
      <dgm:prSet presAssocID="{471802F8-2041-48CC-AACA-B742D624691F}" presName="ConnectLine" presStyleLbl="sibTrans1D1" presStyleIdx="3" presStyleCnt="5"/>
      <dgm:spPr>
        <a:noFill/>
        <a:ln w="9525" cap="flat" cmpd="sng" algn="ctr">
          <a:solidFill>
            <a:schemeClr val="dk2">
              <a:hueOff val="0"/>
              <a:satOff val="0"/>
              <a:lumOff val="0"/>
              <a:alphaOff val="0"/>
            </a:schemeClr>
          </a:solidFill>
          <a:prstDash val="dash"/>
        </a:ln>
        <a:effectLst/>
      </dgm:spPr>
    </dgm:pt>
    <dgm:pt modelId="{461EBD16-6EFA-44F4-A2BA-615021A4EEDC}" type="pres">
      <dgm:prSet presAssocID="{471802F8-2041-48CC-AACA-B742D624691F}" presName="FlexibleEmptyPlaceHolder" presStyleCnt="0"/>
      <dgm:spPr/>
    </dgm:pt>
    <dgm:pt modelId="{B5BDE7BD-B6A8-4EFF-954C-379A20AE16A6}" type="pres">
      <dgm:prSet presAssocID="{471802F8-2041-48CC-AACA-B742D624691F}" presName="L2TextContainer" presStyleLbl="bgAcc1" presStyleIdx="3" presStyleCnt="5">
        <dgm:presLayoutVars>
          <dgm:chMax val="0"/>
          <dgm:chPref val="0"/>
          <dgm:bulletEnabled val="1"/>
        </dgm:presLayoutVars>
      </dgm:prSet>
      <dgm:spPr/>
    </dgm:pt>
    <dgm:pt modelId="{8DC5C452-353D-4AE5-8BF8-80D320995E1F}" type="pres">
      <dgm:prSet presAssocID="{471802F8-2041-48CC-AACA-B742D624691F}" presName="L1TextContainer" presStyleLbl="revTx" presStyleIdx="3" presStyleCnt="5">
        <dgm:presLayoutVars>
          <dgm:chMax val="1"/>
          <dgm:chPref val="1"/>
          <dgm:bulletEnabled val="1"/>
        </dgm:presLayoutVars>
      </dgm:prSet>
      <dgm:spPr/>
    </dgm:pt>
    <dgm:pt modelId="{D8E12C48-DFC7-4361-9B9C-6081A5CF4AF8}" type="pres">
      <dgm:prSet presAssocID="{471802F8-2041-48CC-AACA-B742D624691F}" presName="EmptyPlaceHolder" presStyleCnt="0"/>
      <dgm:spPr/>
    </dgm:pt>
    <dgm:pt modelId="{F4256052-1113-4B74-B3D0-2A7F78486E4F}" type="pres">
      <dgm:prSet presAssocID="{24BE76B5-0EC2-4026-B17F-9410C967290A}" presName="spaceBetweenRectangles" presStyleCnt="0"/>
      <dgm:spPr/>
    </dgm:pt>
    <dgm:pt modelId="{934657BC-EDC6-4540-BB26-3F5B8D48331A}" type="pres">
      <dgm:prSet presAssocID="{2BA6087A-7EE5-4410-B909-C414B1808A95}" presName="composite" presStyleCnt="0"/>
      <dgm:spPr/>
    </dgm:pt>
    <dgm:pt modelId="{EE9E5E51-EE9E-468B-8A6F-561983E580B6}" type="pres">
      <dgm:prSet presAssocID="{2BA6087A-7EE5-4410-B909-C414B1808A95}" presName="ConnectorPoint" presStyleLbl="alignNode1" presStyleIdx="4" presStyleCnt="5"/>
      <dgm:spPr/>
    </dgm:pt>
    <dgm:pt modelId="{98C4FC6E-8593-49BF-943F-BD3D8B8F01C9}" type="pres">
      <dgm:prSet presAssocID="{2BA6087A-7EE5-4410-B909-C414B1808A95}" presName="ConnectLine" presStyleLbl="sibTrans1D1" presStyleIdx="4" presStyleCnt="5"/>
      <dgm:spPr>
        <a:noFill/>
        <a:ln w="9525" cap="flat" cmpd="sng" algn="ctr">
          <a:solidFill>
            <a:schemeClr val="dk2">
              <a:hueOff val="0"/>
              <a:satOff val="0"/>
              <a:lumOff val="0"/>
              <a:alphaOff val="0"/>
            </a:schemeClr>
          </a:solidFill>
          <a:prstDash val="dash"/>
        </a:ln>
        <a:effectLst/>
      </dgm:spPr>
    </dgm:pt>
    <dgm:pt modelId="{D38F022D-1ACD-4577-9009-D2A11F4B54C3}" type="pres">
      <dgm:prSet presAssocID="{2BA6087A-7EE5-4410-B909-C414B1808A95}" presName="FlexibleEmptyPlaceHolder" presStyleCnt="0"/>
      <dgm:spPr/>
    </dgm:pt>
    <dgm:pt modelId="{3906B900-066B-429C-AF15-A0BEB8A2AE9F}" type="pres">
      <dgm:prSet presAssocID="{2BA6087A-7EE5-4410-B909-C414B1808A95}" presName="L2TextContainer" presStyleLbl="bgAcc1" presStyleIdx="4" presStyleCnt="5">
        <dgm:presLayoutVars>
          <dgm:chMax val="0"/>
          <dgm:chPref val="0"/>
          <dgm:bulletEnabled val="1"/>
        </dgm:presLayoutVars>
      </dgm:prSet>
      <dgm:spPr/>
    </dgm:pt>
    <dgm:pt modelId="{B17A258B-FAAC-4F53-ABB2-AFA3F4071AED}" type="pres">
      <dgm:prSet presAssocID="{2BA6087A-7EE5-4410-B909-C414B1808A95}" presName="L1TextContainer" presStyleLbl="revTx" presStyleIdx="4" presStyleCnt="5">
        <dgm:presLayoutVars>
          <dgm:chMax val="1"/>
          <dgm:chPref val="1"/>
          <dgm:bulletEnabled val="1"/>
        </dgm:presLayoutVars>
      </dgm:prSet>
      <dgm:spPr/>
    </dgm:pt>
    <dgm:pt modelId="{79933558-7D82-4DC9-90A5-30634917A24E}" type="pres">
      <dgm:prSet presAssocID="{2BA6087A-7EE5-4410-B909-C414B1808A95}" presName="EmptyPlaceHolder" presStyleCnt="0"/>
      <dgm:spPr/>
    </dgm:pt>
  </dgm:ptLst>
  <dgm:cxnLst>
    <dgm:cxn modelId="{E088E904-141A-45E9-94F3-6E13C5D48DD8}" type="presOf" srcId="{4C943897-5D59-4877-9D96-A13FB8772207}" destId="{836E8071-2423-4668-B0FB-EAE2DE753061}" srcOrd="0" destOrd="0" presId="urn:microsoft.com/office/officeart/2016/7/layout/BasicTimeline#2"/>
    <dgm:cxn modelId="{FE9A180E-52C0-4888-BBE3-39D63E55F941}" srcId="{68860F82-4225-4540-B256-29583B404575}" destId="{793A2F16-741D-4892-980E-A1122C639A2B}" srcOrd="1" destOrd="0" parTransId="{97D3F77F-24A8-46B3-8606-AD183BB739AC}" sibTransId="{407B2216-B7B7-438B-BE50-F9F680495B82}"/>
    <dgm:cxn modelId="{48CB970F-996C-424E-95FF-807D0700294D}" type="presOf" srcId="{68860F82-4225-4540-B256-29583B404575}" destId="{08EF6346-383B-4F6C-8516-A6CF5E1134E4}" srcOrd="0" destOrd="0" presId="urn:microsoft.com/office/officeart/2016/7/layout/BasicTimeline#2"/>
    <dgm:cxn modelId="{83643818-5711-4355-82E1-E464A869395D}" srcId="{68860F82-4225-4540-B256-29583B404575}" destId="{8CD42582-8C96-4063-AD95-7C16DA353458}" srcOrd="2" destOrd="0" parTransId="{136A4F46-0CE8-4C4B-B31D-AB7FF708D734}" sibTransId="{E7CD61C4-F400-42F2-ADDB-790D10A8FC5D}"/>
    <dgm:cxn modelId="{911CD827-AFAA-4582-A808-E76CD7C0D9F7}" srcId="{68860F82-4225-4540-B256-29583B404575}" destId="{1E18ABDB-2C65-481A-9697-4BB1A5814720}" srcOrd="0" destOrd="0" parTransId="{189B4EE0-BAF6-4624-B498-24C679B282A0}" sibTransId="{56EF77DA-74FA-45C8-93B4-CE4CCAA0FDE3}"/>
    <dgm:cxn modelId="{6E3D1736-B136-4C96-902C-142442CA6C80}" srcId="{2BA6087A-7EE5-4410-B909-C414B1808A95}" destId="{55A21677-BB59-494C-82E8-51D6F1954E8A}" srcOrd="0" destOrd="0" parTransId="{46C3AAC8-6F29-444E-841A-100D9D4E21AB}" sibTransId="{3A2C6D13-B0A5-44EC-92BB-77ACAC8BCE57}"/>
    <dgm:cxn modelId="{82BF1D3D-880D-4805-9D33-04B31D31FC2A}" type="presOf" srcId="{FEC8BFC1-30C8-4898-9F6A-B477AF736248}" destId="{39481EB3-33B0-4903-9BB2-7806024EC1A8}" srcOrd="0" destOrd="0" presId="urn:microsoft.com/office/officeart/2016/7/layout/BasicTimeline#2"/>
    <dgm:cxn modelId="{C01F544A-3A05-4ADA-8843-9AE1FFCE5D10}" srcId="{793A2F16-741D-4892-980E-A1122C639A2B}" destId="{FEC8BFC1-30C8-4898-9F6A-B477AF736248}" srcOrd="0" destOrd="0" parTransId="{C009C9D0-2818-4390-9B62-5A28D59E2EC2}" sibTransId="{84D42858-48F2-4CB3-A188-14BE3C0D03BC}"/>
    <dgm:cxn modelId="{2A01CA6A-1703-4D66-8EC8-16F46AC2A7AB}" type="presOf" srcId="{471802F8-2041-48CC-AACA-B742D624691F}" destId="{8DC5C452-353D-4AE5-8BF8-80D320995E1F}" srcOrd="0" destOrd="0" presId="urn:microsoft.com/office/officeart/2016/7/layout/BasicTimeline#2"/>
    <dgm:cxn modelId="{164AAB6B-5BE6-42F6-BEAF-98BE2AC5FEAC}" type="presOf" srcId="{55A21677-BB59-494C-82E8-51D6F1954E8A}" destId="{3906B900-066B-429C-AF15-A0BEB8A2AE9F}" srcOrd="0" destOrd="0" presId="urn:microsoft.com/office/officeart/2016/7/layout/BasicTimeline#2"/>
    <dgm:cxn modelId="{C8564E4C-5FA2-495C-B8F8-C9B6EB3D546F}" srcId="{68860F82-4225-4540-B256-29583B404575}" destId="{2BA6087A-7EE5-4410-B909-C414B1808A95}" srcOrd="4" destOrd="0" parTransId="{44733BE3-2FB6-4DB3-9F34-472E3131D9D4}" sibTransId="{51D96675-6942-4517-A760-9B131B15E716}"/>
    <dgm:cxn modelId="{BFE28073-940E-42E3-8778-8291612ED8CA}" type="presOf" srcId="{1E18ABDB-2C65-481A-9697-4BB1A5814720}" destId="{758D5B13-38AE-45F7-98C4-09EB759BE6CE}" srcOrd="0" destOrd="0" presId="urn:microsoft.com/office/officeart/2016/7/layout/BasicTimeline#2"/>
    <dgm:cxn modelId="{1C100488-72E8-4FC6-95FB-12C310B809A8}" srcId="{1E18ABDB-2C65-481A-9697-4BB1A5814720}" destId="{4C943897-5D59-4877-9D96-A13FB8772207}" srcOrd="0" destOrd="0" parTransId="{627E22E7-9E09-4BC0-9B36-85F3A63E35D4}" sibTransId="{6B2A6679-068B-4862-B095-A5EED9660C44}"/>
    <dgm:cxn modelId="{265867A4-6869-4AC5-8485-3340AB9A37DD}" type="presOf" srcId="{A5298130-D28B-4029-8388-E5EA8805A859}" destId="{B5BDE7BD-B6A8-4EFF-954C-379A20AE16A6}" srcOrd="0" destOrd="0" presId="urn:microsoft.com/office/officeart/2016/7/layout/BasicTimeline#2"/>
    <dgm:cxn modelId="{CD3562C6-C151-462A-A5B1-7B9D62A7A324}" type="presOf" srcId="{2BA6087A-7EE5-4410-B909-C414B1808A95}" destId="{B17A258B-FAAC-4F53-ABB2-AFA3F4071AED}" srcOrd="0" destOrd="0" presId="urn:microsoft.com/office/officeart/2016/7/layout/BasicTimeline#2"/>
    <dgm:cxn modelId="{14F7E5D0-2F46-4069-9545-B0CCFF2B1244}" type="presOf" srcId="{8CD42582-8C96-4063-AD95-7C16DA353458}" destId="{7F3E9C62-3947-4771-90EC-B97106CD8A08}" srcOrd="0" destOrd="0" presId="urn:microsoft.com/office/officeart/2016/7/layout/BasicTimeline#2"/>
    <dgm:cxn modelId="{F4DD8BD4-A485-435B-864F-8080F9FBA0AF}" srcId="{68860F82-4225-4540-B256-29583B404575}" destId="{471802F8-2041-48CC-AACA-B742D624691F}" srcOrd="3" destOrd="0" parTransId="{24B113C5-0197-4DF5-9541-19C51067D767}" sibTransId="{24BE76B5-0EC2-4026-B17F-9410C967290A}"/>
    <dgm:cxn modelId="{E3263BD8-952C-46AD-88FB-840F3AFFBCD8}" type="presOf" srcId="{DCEEEED6-F066-49D4-AF08-3792456A5681}" destId="{5653A283-6AF3-4C9B-B77A-193A127C78A7}" srcOrd="0" destOrd="0" presId="urn:microsoft.com/office/officeart/2016/7/layout/BasicTimeline#2"/>
    <dgm:cxn modelId="{D03999E4-D677-49EC-A03C-2B6FC84EA568}" srcId="{471802F8-2041-48CC-AACA-B742D624691F}" destId="{A5298130-D28B-4029-8388-E5EA8805A859}" srcOrd="0" destOrd="0" parTransId="{3022FABB-2C73-4989-9173-8CBFB9B3321B}" sibTransId="{D3715BAA-BF46-4EEE-8C4A-2B3F1D432BEC}"/>
    <dgm:cxn modelId="{08F789EC-BDF2-42AB-978E-8D57DE30A796}" srcId="{8CD42582-8C96-4063-AD95-7C16DA353458}" destId="{DCEEEED6-F066-49D4-AF08-3792456A5681}" srcOrd="0" destOrd="0" parTransId="{1BD8F193-CEBD-4F0E-9B62-10DEBEC6E58B}" sibTransId="{1CB9804E-2001-47E5-B1E0-B83073558C02}"/>
    <dgm:cxn modelId="{895674F1-17DF-4727-846E-AA44DC33BAF8}" type="presOf" srcId="{793A2F16-741D-4892-980E-A1122C639A2B}" destId="{8FF73369-380C-4139-8831-18DE84DDBF21}" srcOrd="0" destOrd="0" presId="urn:microsoft.com/office/officeart/2016/7/layout/BasicTimeline#2"/>
    <dgm:cxn modelId="{3F317C58-7ABD-498A-BEBF-8052E722DA94}" type="presParOf" srcId="{08EF6346-383B-4F6C-8516-A6CF5E1134E4}" destId="{658F8405-4880-46B5-8609-BEDF284D5B0A}" srcOrd="0" destOrd="0" presId="urn:microsoft.com/office/officeart/2016/7/layout/BasicTimeline#2"/>
    <dgm:cxn modelId="{2E0524B4-3B2F-4C32-B857-11ED0AFCC3D3}" type="presParOf" srcId="{08EF6346-383B-4F6C-8516-A6CF5E1134E4}" destId="{99B15EEA-107D-4F6B-9A64-9038FE0D5884}" srcOrd="1" destOrd="0" presId="urn:microsoft.com/office/officeart/2016/7/layout/BasicTimeline#2"/>
    <dgm:cxn modelId="{2077E00F-27B1-462E-8E80-02F3A1271710}" type="presParOf" srcId="{99B15EEA-107D-4F6B-9A64-9038FE0D5884}" destId="{7044C7DA-245B-42E6-9873-1042A6AB9EB3}" srcOrd="0" destOrd="0" presId="urn:microsoft.com/office/officeart/2016/7/layout/BasicTimeline#2"/>
    <dgm:cxn modelId="{3170E58B-EA3C-4389-811A-16BB36D00245}" type="presParOf" srcId="{7044C7DA-245B-42E6-9873-1042A6AB9EB3}" destId="{701CB5C3-DB5B-4A88-BB73-10E60F225231}" srcOrd="0" destOrd="0" presId="urn:microsoft.com/office/officeart/2016/7/layout/BasicTimeline#2"/>
    <dgm:cxn modelId="{FB0EAC88-D375-45D6-8F9E-A161D00D2E00}" type="presParOf" srcId="{7044C7DA-245B-42E6-9873-1042A6AB9EB3}" destId="{1E215639-C28E-4290-8393-C655BDDD29E3}" srcOrd="1" destOrd="0" presId="urn:microsoft.com/office/officeart/2016/7/layout/BasicTimeline#2"/>
    <dgm:cxn modelId="{789C1464-6F0D-4383-9164-26988CF06DE8}" type="presParOf" srcId="{7044C7DA-245B-42E6-9873-1042A6AB9EB3}" destId="{C6164C6B-27A7-4F7F-8C0C-B28CC3FD1957}" srcOrd="2" destOrd="0" presId="urn:microsoft.com/office/officeart/2016/7/layout/BasicTimeline#2"/>
    <dgm:cxn modelId="{882EB943-20F3-48B8-8461-6EB3DF906EF6}" type="presParOf" srcId="{7044C7DA-245B-42E6-9873-1042A6AB9EB3}" destId="{836E8071-2423-4668-B0FB-EAE2DE753061}" srcOrd="3" destOrd="0" presId="urn:microsoft.com/office/officeart/2016/7/layout/BasicTimeline#2"/>
    <dgm:cxn modelId="{7AC8E00F-60A4-4B98-A540-9D6F13D8141A}" type="presParOf" srcId="{7044C7DA-245B-42E6-9873-1042A6AB9EB3}" destId="{758D5B13-38AE-45F7-98C4-09EB759BE6CE}" srcOrd="4" destOrd="0" presId="urn:microsoft.com/office/officeart/2016/7/layout/BasicTimeline#2"/>
    <dgm:cxn modelId="{BAEF93B3-4673-438E-9C43-D84255ECFEA6}" type="presParOf" srcId="{7044C7DA-245B-42E6-9873-1042A6AB9EB3}" destId="{AA2CB18E-27C7-4BCC-B721-082A89823BCD}" srcOrd="5" destOrd="0" presId="urn:microsoft.com/office/officeart/2016/7/layout/BasicTimeline#2"/>
    <dgm:cxn modelId="{311D12F2-CA9A-483A-8386-F0D9B58248C3}" type="presParOf" srcId="{99B15EEA-107D-4F6B-9A64-9038FE0D5884}" destId="{096FE14F-A463-43A9-8E3B-FF3265BE7B67}" srcOrd="1" destOrd="0" presId="urn:microsoft.com/office/officeart/2016/7/layout/BasicTimeline#2"/>
    <dgm:cxn modelId="{95DA504B-8A45-4376-A867-4E661BDA01DD}" type="presParOf" srcId="{99B15EEA-107D-4F6B-9A64-9038FE0D5884}" destId="{8BB0A5C1-6596-40D5-927A-0273B9B355AB}" srcOrd="2" destOrd="0" presId="urn:microsoft.com/office/officeart/2016/7/layout/BasicTimeline#2"/>
    <dgm:cxn modelId="{724F9165-F680-4E85-9B6A-F476C3C2B9A6}" type="presParOf" srcId="{8BB0A5C1-6596-40D5-927A-0273B9B355AB}" destId="{C6FD36D6-EC3B-4163-A4D8-7BE7BD0D5488}" srcOrd="0" destOrd="0" presId="urn:microsoft.com/office/officeart/2016/7/layout/BasicTimeline#2"/>
    <dgm:cxn modelId="{ECA6FE61-41A5-404E-B7AE-33D42AFE0DD3}" type="presParOf" srcId="{8BB0A5C1-6596-40D5-927A-0273B9B355AB}" destId="{122817D5-8222-4C8D-9729-70B4365EB01A}" srcOrd="1" destOrd="0" presId="urn:microsoft.com/office/officeart/2016/7/layout/BasicTimeline#2"/>
    <dgm:cxn modelId="{CDAEF86F-A369-45CC-893B-8D47BEB90088}" type="presParOf" srcId="{8BB0A5C1-6596-40D5-927A-0273B9B355AB}" destId="{087CF602-AC83-4A44-A58B-E9B58AF83749}" srcOrd="2" destOrd="0" presId="urn:microsoft.com/office/officeart/2016/7/layout/BasicTimeline#2"/>
    <dgm:cxn modelId="{3DCC629F-D257-4F9D-AE80-041E6A2340A0}" type="presParOf" srcId="{8BB0A5C1-6596-40D5-927A-0273B9B355AB}" destId="{39481EB3-33B0-4903-9BB2-7806024EC1A8}" srcOrd="3" destOrd="0" presId="urn:microsoft.com/office/officeart/2016/7/layout/BasicTimeline#2"/>
    <dgm:cxn modelId="{7B2570DB-3EAE-4718-824D-ADC449CC0752}" type="presParOf" srcId="{8BB0A5C1-6596-40D5-927A-0273B9B355AB}" destId="{8FF73369-380C-4139-8831-18DE84DDBF21}" srcOrd="4" destOrd="0" presId="urn:microsoft.com/office/officeart/2016/7/layout/BasicTimeline#2"/>
    <dgm:cxn modelId="{12A37AC0-262A-40B2-A06D-DCD502D93305}" type="presParOf" srcId="{8BB0A5C1-6596-40D5-927A-0273B9B355AB}" destId="{29AB771F-A6BA-4A63-BBFE-BA923A6D3D74}" srcOrd="5" destOrd="0" presId="urn:microsoft.com/office/officeart/2016/7/layout/BasicTimeline#2"/>
    <dgm:cxn modelId="{CE960860-36C1-481C-8C26-0E6CCF07E6C0}" type="presParOf" srcId="{99B15EEA-107D-4F6B-9A64-9038FE0D5884}" destId="{0167D4A1-0F5A-4662-8851-E609F2C6609B}" srcOrd="3" destOrd="0" presId="urn:microsoft.com/office/officeart/2016/7/layout/BasicTimeline#2"/>
    <dgm:cxn modelId="{2E112A86-C6B3-44B1-BBF0-F01B189C78E2}" type="presParOf" srcId="{99B15EEA-107D-4F6B-9A64-9038FE0D5884}" destId="{850B8EFC-BCC6-4CC3-8176-9A6164AB293E}" srcOrd="4" destOrd="0" presId="urn:microsoft.com/office/officeart/2016/7/layout/BasicTimeline#2"/>
    <dgm:cxn modelId="{7CBD5F6C-0C83-4C5F-A9C3-E733CB8A44E7}" type="presParOf" srcId="{850B8EFC-BCC6-4CC3-8176-9A6164AB293E}" destId="{8A46C5C6-5DEC-4BB4-A067-1503EA378C62}" srcOrd="0" destOrd="0" presId="urn:microsoft.com/office/officeart/2016/7/layout/BasicTimeline#2"/>
    <dgm:cxn modelId="{48F28E39-31B5-41B7-A84C-ED93203B3B8C}" type="presParOf" srcId="{850B8EFC-BCC6-4CC3-8176-9A6164AB293E}" destId="{39C46977-0252-4CBE-8969-583066E313E3}" srcOrd="1" destOrd="0" presId="urn:microsoft.com/office/officeart/2016/7/layout/BasicTimeline#2"/>
    <dgm:cxn modelId="{5B05068A-831D-4B23-9646-F1BCF1A60073}" type="presParOf" srcId="{850B8EFC-BCC6-4CC3-8176-9A6164AB293E}" destId="{7C098C56-84F0-421A-8B9D-96104DC947E4}" srcOrd="2" destOrd="0" presId="urn:microsoft.com/office/officeart/2016/7/layout/BasicTimeline#2"/>
    <dgm:cxn modelId="{6F08CB80-C195-4CA9-A06F-F9FB335BB41E}" type="presParOf" srcId="{850B8EFC-BCC6-4CC3-8176-9A6164AB293E}" destId="{5653A283-6AF3-4C9B-B77A-193A127C78A7}" srcOrd="3" destOrd="0" presId="urn:microsoft.com/office/officeart/2016/7/layout/BasicTimeline#2"/>
    <dgm:cxn modelId="{1CCD986C-10B4-45EE-8C71-79935EC86791}" type="presParOf" srcId="{850B8EFC-BCC6-4CC3-8176-9A6164AB293E}" destId="{7F3E9C62-3947-4771-90EC-B97106CD8A08}" srcOrd="4" destOrd="0" presId="urn:microsoft.com/office/officeart/2016/7/layout/BasicTimeline#2"/>
    <dgm:cxn modelId="{F380E2D0-7437-43AA-8A39-6F3C9A9CE0C7}" type="presParOf" srcId="{850B8EFC-BCC6-4CC3-8176-9A6164AB293E}" destId="{DC0FB551-49A8-4CED-ADCD-099C619C96DD}" srcOrd="5" destOrd="0" presId="urn:microsoft.com/office/officeart/2016/7/layout/BasicTimeline#2"/>
    <dgm:cxn modelId="{A2DEB546-6233-4D99-8F96-DE180CBA1556}" type="presParOf" srcId="{99B15EEA-107D-4F6B-9A64-9038FE0D5884}" destId="{B8796D0B-B68D-482A-BFA4-3A696B8DFCEF}" srcOrd="5" destOrd="0" presId="urn:microsoft.com/office/officeart/2016/7/layout/BasicTimeline#2"/>
    <dgm:cxn modelId="{7FF7C7AE-6451-4090-A7D3-87F11280A77C}" type="presParOf" srcId="{99B15EEA-107D-4F6B-9A64-9038FE0D5884}" destId="{377BE01C-39A0-4926-8C58-E12204BFBAD8}" srcOrd="6" destOrd="0" presId="urn:microsoft.com/office/officeart/2016/7/layout/BasicTimeline#2"/>
    <dgm:cxn modelId="{C6446D7F-8805-4F60-8167-38A77A902FFE}" type="presParOf" srcId="{377BE01C-39A0-4926-8C58-E12204BFBAD8}" destId="{711E6A46-8B0C-4AA1-B312-8DC306817154}" srcOrd="0" destOrd="0" presId="urn:microsoft.com/office/officeart/2016/7/layout/BasicTimeline#2"/>
    <dgm:cxn modelId="{CF565FB5-D5C1-4CD7-9AFC-5A97E57C6A5C}" type="presParOf" srcId="{377BE01C-39A0-4926-8C58-E12204BFBAD8}" destId="{A73CB8F7-4EC2-49BB-92A6-536CC0F3CBB5}" srcOrd="1" destOrd="0" presId="urn:microsoft.com/office/officeart/2016/7/layout/BasicTimeline#2"/>
    <dgm:cxn modelId="{6491F538-97A4-40C2-A80D-B7C400DA6F55}" type="presParOf" srcId="{377BE01C-39A0-4926-8C58-E12204BFBAD8}" destId="{461EBD16-6EFA-44F4-A2BA-615021A4EEDC}" srcOrd="2" destOrd="0" presId="urn:microsoft.com/office/officeart/2016/7/layout/BasicTimeline#2"/>
    <dgm:cxn modelId="{F6D7A115-BFD0-452A-AEF3-2D1808CB77D1}" type="presParOf" srcId="{377BE01C-39A0-4926-8C58-E12204BFBAD8}" destId="{B5BDE7BD-B6A8-4EFF-954C-379A20AE16A6}" srcOrd="3" destOrd="0" presId="urn:microsoft.com/office/officeart/2016/7/layout/BasicTimeline#2"/>
    <dgm:cxn modelId="{B9DA7E51-D921-4772-9013-B3AFDD87BFF1}" type="presParOf" srcId="{377BE01C-39A0-4926-8C58-E12204BFBAD8}" destId="{8DC5C452-353D-4AE5-8BF8-80D320995E1F}" srcOrd="4" destOrd="0" presId="urn:microsoft.com/office/officeart/2016/7/layout/BasicTimeline#2"/>
    <dgm:cxn modelId="{E7186BB0-17BD-42A2-B227-7C304D345276}" type="presParOf" srcId="{377BE01C-39A0-4926-8C58-E12204BFBAD8}" destId="{D8E12C48-DFC7-4361-9B9C-6081A5CF4AF8}" srcOrd="5" destOrd="0" presId="urn:microsoft.com/office/officeart/2016/7/layout/BasicTimeline#2"/>
    <dgm:cxn modelId="{AB6CE428-4FC9-4FA9-BD6E-25404196B4FB}" type="presParOf" srcId="{99B15EEA-107D-4F6B-9A64-9038FE0D5884}" destId="{F4256052-1113-4B74-B3D0-2A7F78486E4F}" srcOrd="7" destOrd="0" presId="urn:microsoft.com/office/officeart/2016/7/layout/BasicTimeline#2"/>
    <dgm:cxn modelId="{704F8C9D-BBAF-4709-AE5E-D40F8BF85F85}" type="presParOf" srcId="{99B15EEA-107D-4F6B-9A64-9038FE0D5884}" destId="{934657BC-EDC6-4540-BB26-3F5B8D48331A}" srcOrd="8" destOrd="0" presId="urn:microsoft.com/office/officeart/2016/7/layout/BasicTimeline#2"/>
    <dgm:cxn modelId="{8D457294-31F1-46C8-A842-9C6D00ADC251}" type="presParOf" srcId="{934657BC-EDC6-4540-BB26-3F5B8D48331A}" destId="{EE9E5E51-EE9E-468B-8A6F-561983E580B6}" srcOrd="0" destOrd="0" presId="urn:microsoft.com/office/officeart/2016/7/layout/BasicTimeline#2"/>
    <dgm:cxn modelId="{C5F61256-49DA-467C-A5CF-4BF323B07E99}" type="presParOf" srcId="{934657BC-EDC6-4540-BB26-3F5B8D48331A}" destId="{98C4FC6E-8593-49BF-943F-BD3D8B8F01C9}" srcOrd="1" destOrd="0" presId="urn:microsoft.com/office/officeart/2016/7/layout/BasicTimeline#2"/>
    <dgm:cxn modelId="{958E5F8B-AF80-4B29-B0BC-9B1F321AFDF3}" type="presParOf" srcId="{934657BC-EDC6-4540-BB26-3F5B8D48331A}" destId="{D38F022D-1ACD-4577-9009-D2A11F4B54C3}" srcOrd="2" destOrd="0" presId="urn:microsoft.com/office/officeart/2016/7/layout/BasicTimeline#2"/>
    <dgm:cxn modelId="{61EECBC3-6A4D-4989-81F2-C35F5674BDA8}" type="presParOf" srcId="{934657BC-EDC6-4540-BB26-3F5B8D48331A}" destId="{3906B900-066B-429C-AF15-A0BEB8A2AE9F}" srcOrd="3" destOrd="0" presId="urn:microsoft.com/office/officeart/2016/7/layout/BasicTimeline#2"/>
    <dgm:cxn modelId="{B0A7168A-5895-4EFD-BE3A-3B39A3C612A2}" type="presParOf" srcId="{934657BC-EDC6-4540-BB26-3F5B8D48331A}" destId="{B17A258B-FAAC-4F53-ABB2-AFA3F4071AED}" srcOrd="4" destOrd="0" presId="urn:microsoft.com/office/officeart/2016/7/layout/BasicTimeline#2"/>
    <dgm:cxn modelId="{791595E7-1CFB-4999-BD11-826DBE20FDAB}" type="presParOf" srcId="{934657BC-EDC6-4540-BB26-3F5B8D48331A}" destId="{79933558-7D82-4DC9-90A5-30634917A24E}" srcOrd="5" destOrd="0" presId="urn:microsoft.com/office/officeart/2016/7/layout/Basic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F8405-4880-46B5-8609-BEDF284D5B0A}">
      <dsp:nvSpPr>
        <dsp:cNvPr id="0" name=""/>
        <dsp:cNvSpPr/>
      </dsp:nvSpPr>
      <dsp:spPr>
        <a:xfrm>
          <a:off x="0" y="1825625"/>
          <a:ext cx="9566275" cy="0"/>
        </a:xfrm>
        <a:prstGeom prst="lin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1E215639-C28E-4290-8393-C655BDDD29E3}">
      <dsp:nvSpPr>
        <dsp:cNvPr id="0" name=""/>
        <dsp:cNvSpPr/>
      </dsp:nvSpPr>
      <dsp:spPr>
        <a:xfrm>
          <a:off x="1442901" y="1131887"/>
          <a:ext cx="0" cy="693737"/>
        </a:xfrm>
        <a:prstGeom prst="line">
          <a:avLst/>
        </a:prstGeom>
        <a:noFill/>
        <a:ln w="9525"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01CB5C3-DB5B-4A88-BB73-10E60F225231}">
      <dsp:nvSpPr>
        <dsp:cNvPr id="0" name=""/>
        <dsp:cNvSpPr/>
      </dsp:nvSpPr>
      <dsp:spPr>
        <a:xfrm>
          <a:off x="1415516" y="1798240"/>
          <a:ext cx="54768" cy="54768"/>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E8071-2423-4668-B0FB-EAE2DE753061}">
      <dsp:nvSpPr>
        <dsp:cNvPr id="0" name=""/>
        <dsp:cNvSpPr/>
      </dsp:nvSpPr>
      <dsp:spPr>
        <a:xfrm>
          <a:off x="4222" y="181421"/>
          <a:ext cx="2877356" cy="950466"/>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753" tIns="50753" rIns="50753" bIns="50753" numCol="1" spcCol="1270" rtlCol="0" anchor="ctr" anchorCtr="0">
          <a:noAutofit/>
        </a:bodyPr>
        <a:lstStyle/>
        <a:p>
          <a:pPr marL="0" lvl="0" indent="0" algn="ctr" defTabSz="488950" rtl="0">
            <a:lnSpc>
              <a:spcPct val="90000"/>
            </a:lnSpc>
            <a:spcBef>
              <a:spcPct val="0"/>
            </a:spcBef>
            <a:spcAft>
              <a:spcPct val="35000"/>
            </a:spcAft>
            <a:buFont typeface="Symbol" panose="05050102010706020507" pitchFamily="18" charset="2"/>
            <a:buNone/>
          </a:pPr>
          <a:r>
            <a:rPr lang="en-GB" sz="1100" kern="1200" dirty="0"/>
            <a:t>Whole</a:t>
          </a:r>
          <a:r>
            <a:rPr lang="en-GB" sz="1100" kern="1200" baseline="0" dirty="0"/>
            <a:t> setting meeting to discuss sustainability and ideas on how we can try to be sustainable. </a:t>
          </a:r>
          <a:endParaRPr lang="en-GB" sz="1100" kern="1200" dirty="0"/>
        </a:p>
      </dsp:txBody>
      <dsp:txXfrm>
        <a:off x="50620" y="227819"/>
        <a:ext cx="2784560" cy="857670"/>
      </dsp:txXfrm>
    </dsp:sp>
    <dsp:sp modelId="{758D5B13-38AE-45F7-98C4-09EB759BE6CE}">
      <dsp:nvSpPr>
        <dsp:cNvPr id="0" name=""/>
        <dsp:cNvSpPr/>
      </dsp:nvSpPr>
      <dsp:spPr>
        <a:xfrm>
          <a:off x="176864" y="1960721"/>
          <a:ext cx="253207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1">
          <a:noAutofit/>
        </a:bodyPr>
        <a:lstStyle/>
        <a:p>
          <a:pPr marL="0" lvl="0" indent="0" algn="ctr" defTabSz="488950" rtl="0">
            <a:lnSpc>
              <a:spcPct val="90000"/>
            </a:lnSpc>
            <a:spcBef>
              <a:spcPct val="0"/>
            </a:spcBef>
            <a:spcAft>
              <a:spcPct val="35000"/>
            </a:spcAft>
            <a:buFont typeface="Symbol" panose="05050102010706020507" pitchFamily="18" charset="2"/>
            <a:buNone/>
          </a:pPr>
          <a:r>
            <a:rPr lang="en-GB" sz="1100" kern="1200" dirty="0"/>
            <a:t>Whole setting approach </a:t>
          </a:r>
        </a:p>
      </dsp:txBody>
      <dsp:txXfrm>
        <a:off x="176864" y="1960721"/>
        <a:ext cx="2532073" cy="412591"/>
      </dsp:txXfrm>
    </dsp:sp>
    <dsp:sp modelId="{122817D5-8222-4C8D-9729-70B4365EB01A}">
      <dsp:nvSpPr>
        <dsp:cNvPr id="0" name=""/>
        <dsp:cNvSpPr/>
      </dsp:nvSpPr>
      <dsp:spPr>
        <a:xfrm>
          <a:off x="3145777" y="1876044"/>
          <a:ext cx="0" cy="694944"/>
        </a:xfrm>
        <a:prstGeom prst="line">
          <a:avLst/>
        </a:prstGeom>
        <a:noFill/>
        <a:ln w="9525"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6FD36D6-EC3B-4163-A4D8-7BE7BD0D5488}">
      <dsp:nvSpPr>
        <dsp:cNvPr id="0" name=""/>
        <dsp:cNvSpPr/>
      </dsp:nvSpPr>
      <dsp:spPr>
        <a:xfrm>
          <a:off x="3118345" y="1849215"/>
          <a:ext cx="54864" cy="54864"/>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481EB3-33B0-4903-9BB2-7806024EC1A8}">
      <dsp:nvSpPr>
        <dsp:cNvPr id="0" name=""/>
        <dsp:cNvSpPr/>
      </dsp:nvSpPr>
      <dsp:spPr>
        <a:xfrm>
          <a:off x="1704596" y="2569845"/>
          <a:ext cx="2882362" cy="621792"/>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753" tIns="50753" rIns="50753" bIns="50753" numCol="1" spcCol="1270" rtlCol="0" anchor="ctr" anchorCtr="0">
          <a:noAutofit/>
        </a:bodyPr>
        <a:lstStyle/>
        <a:p>
          <a:pPr marL="0" lvl="0" indent="0" algn="ctr" defTabSz="488950" rtl="0">
            <a:lnSpc>
              <a:spcPct val="90000"/>
            </a:lnSpc>
            <a:spcBef>
              <a:spcPct val="0"/>
            </a:spcBef>
            <a:spcAft>
              <a:spcPct val="35000"/>
            </a:spcAft>
            <a:buFont typeface="Symbol" panose="05050102010706020507" pitchFamily="18" charset="2"/>
            <a:buNone/>
          </a:pPr>
          <a:r>
            <a:rPr lang="en-GB" sz="1100" kern="1200" dirty="0"/>
            <a:t>Aduit on current carbon footprint. </a:t>
          </a:r>
        </a:p>
      </dsp:txBody>
      <dsp:txXfrm>
        <a:off x="1734949" y="2600198"/>
        <a:ext cx="2821656" cy="561086"/>
      </dsp:txXfrm>
    </dsp:sp>
    <dsp:sp modelId="{8FF73369-380C-4139-8831-18DE84DDBF21}">
      <dsp:nvSpPr>
        <dsp:cNvPr id="0" name=""/>
        <dsp:cNvSpPr/>
      </dsp:nvSpPr>
      <dsp:spPr>
        <a:xfrm>
          <a:off x="1848234" y="1277937"/>
          <a:ext cx="253207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b" anchorCtr="1">
          <a:noAutofit/>
        </a:bodyPr>
        <a:lstStyle/>
        <a:p>
          <a:pPr marL="0" lvl="0" indent="0" algn="ctr" defTabSz="488950" rtl="0">
            <a:lnSpc>
              <a:spcPct val="90000"/>
            </a:lnSpc>
            <a:spcBef>
              <a:spcPct val="0"/>
            </a:spcBef>
            <a:spcAft>
              <a:spcPct val="35000"/>
            </a:spcAft>
            <a:buFont typeface="Symbol" panose="05050102010706020507" pitchFamily="18" charset="2"/>
            <a:buNone/>
          </a:pPr>
          <a:endParaRPr lang="en-GB" sz="1100" kern="1200" dirty="0"/>
        </a:p>
      </dsp:txBody>
      <dsp:txXfrm>
        <a:off x="1848234" y="1277937"/>
        <a:ext cx="2532073" cy="412591"/>
      </dsp:txXfrm>
    </dsp:sp>
    <dsp:sp modelId="{39C46977-0252-4CBE-8969-583066E313E3}">
      <dsp:nvSpPr>
        <dsp:cNvPr id="0" name=""/>
        <dsp:cNvSpPr/>
      </dsp:nvSpPr>
      <dsp:spPr>
        <a:xfrm>
          <a:off x="4785640" y="1131887"/>
          <a:ext cx="0" cy="693737"/>
        </a:xfrm>
        <a:prstGeom prst="line">
          <a:avLst/>
        </a:prstGeom>
        <a:noFill/>
        <a:ln w="9525"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A46C5C6-5DEC-4BB4-A067-1503EA378C62}">
      <dsp:nvSpPr>
        <dsp:cNvPr id="0" name=""/>
        <dsp:cNvSpPr/>
      </dsp:nvSpPr>
      <dsp:spPr>
        <a:xfrm>
          <a:off x="4758256" y="1798240"/>
          <a:ext cx="54768" cy="54768"/>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53A283-6AF3-4C9B-B77A-193A127C78A7}">
      <dsp:nvSpPr>
        <dsp:cNvPr id="0" name=""/>
        <dsp:cNvSpPr/>
      </dsp:nvSpPr>
      <dsp:spPr>
        <a:xfrm>
          <a:off x="3346962" y="452983"/>
          <a:ext cx="2877356" cy="678904"/>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753" tIns="50753" rIns="50753" bIns="50753" numCol="1" spcCol="1270" rtlCol="0" anchor="ctr" anchorCtr="0">
          <a:noAutofit/>
        </a:bodyPr>
        <a:lstStyle/>
        <a:p>
          <a:pPr marL="0" lvl="0" indent="0" algn="ctr" defTabSz="488950" rtl="0">
            <a:lnSpc>
              <a:spcPct val="90000"/>
            </a:lnSpc>
            <a:spcBef>
              <a:spcPct val="0"/>
            </a:spcBef>
            <a:spcAft>
              <a:spcPct val="35000"/>
            </a:spcAft>
            <a:buNone/>
          </a:pPr>
          <a:r>
            <a:rPr lang="en-GB" sz="1100" kern="1200" dirty="0"/>
            <a:t>Create a climate action plan with timescales.</a:t>
          </a:r>
        </a:p>
      </dsp:txBody>
      <dsp:txXfrm>
        <a:off x="3380103" y="486124"/>
        <a:ext cx="2811074" cy="612622"/>
      </dsp:txXfrm>
    </dsp:sp>
    <dsp:sp modelId="{7F3E9C62-3947-4771-90EC-B97106CD8A08}">
      <dsp:nvSpPr>
        <dsp:cNvPr id="0" name=""/>
        <dsp:cNvSpPr/>
      </dsp:nvSpPr>
      <dsp:spPr>
        <a:xfrm>
          <a:off x="3519604" y="1960721"/>
          <a:ext cx="253207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1">
          <a:noAutofit/>
        </a:bodyPr>
        <a:lstStyle/>
        <a:p>
          <a:pPr marL="0" lvl="0" indent="0" algn="ctr" defTabSz="488950" rtl="0">
            <a:lnSpc>
              <a:spcPct val="90000"/>
            </a:lnSpc>
            <a:spcBef>
              <a:spcPct val="0"/>
            </a:spcBef>
            <a:spcAft>
              <a:spcPct val="35000"/>
            </a:spcAft>
            <a:buNone/>
          </a:pPr>
          <a:endParaRPr lang="en-GB" sz="1100" kern="1200" dirty="0"/>
        </a:p>
      </dsp:txBody>
      <dsp:txXfrm>
        <a:off x="3519604" y="1960721"/>
        <a:ext cx="2532073" cy="412591"/>
      </dsp:txXfrm>
    </dsp:sp>
    <dsp:sp modelId="{A73CB8F7-4EC2-49BB-92A6-536CC0F3CBB5}">
      <dsp:nvSpPr>
        <dsp:cNvPr id="0" name=""/>
        <dsp:cNvSpPr/>
      </dsp:nvSpPr>
      <dsp:spPr>
        <a:xfrm>
          <a:off x="6454507" y="1825625"/>
          <a:ext cx="0" cy="693737"/>
        </a:xfrm>
        <a:prstGeom prst="line">
          <a:avLst/>
        </a:prstGeom>
        <a:noFill/>
        <a:ln w="9525"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11E6A46-8B0C-4AA1-B312-8DC306817154}">
      <dsp:nvSpPr>
        <dsp:cNvPr id="0" name=""/>
        <dsp:cNvSpPr/>
      </dsp:nvSpPr>
      <dsp:spPr>
        <a:xfrm>
          <a:off x="6427122" y="1798240"/>
          <a:ext cx="54768" cy="54768"/>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BDE7BD-B6A8-4EFF-954C-379A20AE16A6}">
      <dsp:nvSpPr>
        <dsp:cNvPr id="0" name=""/>
        <dsp:cNvSpPr/>
      </dsp:nvSpPr>
      <dsp:spPr>
        <a:xfrm>
          <a:off x="5015829" y="2519362"/>
          <a:ext cx="2877356" cy="678904"/>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753" tIns="50753" rIns="50753" bIns="50753" numCol="1" spcCol="1270" rtlCol="0" anchor="ctr" anchorCtr="0">
          <a:noAutofit/>
        </a:bodyPr>
        <a:lstStyle/>
        <a:p>
          <a:pPr marL="0" lvl="0" indent="0" algn="ctr" defTabSz="488950" rtl="0">
            <a:lnSpc>
              <a:spcPct val="90000"/>
            </a:lnSpc>
            <a:spcBef>
              <a:spcPct val="0"/>
            </a:spcBef>
            <a:spcAft>
              <a:spcPct val="35000"/>
            </a:spcAft>
            <a:buNone/>
          </a:pPr>
          <a:r>
            <a:rPr lang="en-GB" sz="1100" kern="1200" dirty="0"/>
            <a:t>Discuss action plan with team at staff meetings. </a:t>
          </a:r>
        </a:p>
      </dsp:txBody>
      <dsp:txXfrm>
        <a:off x="5048970" y="2552503"/>
        <a:ext cx="2811074" cy="612622"/>
      </dsp:txXfrm>
    </dsp:sp>
    <dsp:sp modelId="{8DC5C452-353D-4AE5-8BF8-80D320995E1F}">
      <dsp:nvSpPr>
        <dsp:cNvPr id="0" name=""/>
        <dsp:cNvSpPr/>
      </dsp:nvSpPr>
      <dsp:spPr>
        <a:xfrm>
          <a:off x="5188470" y="1277937"/>
          <a:ext cx="253207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b" anchorCtr="1">
          <a:noAutofit/>
        </a:bodyPr>
        <a:lstStyle/>
        <a:p>
          <a:pPr marL="0" lvl="0" indent="0" algn="ctr" defTabSz="488950" rtl="0">
            <a:lnSpc>
              <a:spcPct val="90000"/>
            </a:lnSpc>
            <a:spcBef>
              <a:spcPct val="0"/>
            </a:spcBef>
            <a:spcAft>
              <a:spcPct val="35000"/>
            </a:spcAft>
            <a:buNone/>
          </a:pPr>
          <a:endParaRPr lang="en-GB" sz="1100" kern="1200" dirty="0"/>
        </a:p>
      </dsp:txBody>
      <dsp:txXfrm>
        <a:off x="5188470" y="1277937"/>
        <a:ext cx="2532073" cy="412591"/>
      </dsp:txXfrm>
    </dsp:sp>
    <dsp:sp modelId="{98C4FC6E-8593-49BF-943F-BD3D8B8F01C9}">
      <dsp:nvSpPr>
        <dsp:cNvPr id="0" name=""/>
        <dsp:cNvSpPr/>
      </dsp:nvSpPr>
      <dsp:spPr>
        <a:xfrm>
          <a:off x="8123373" y="1131887"/>
          <a:ext cx="0" cy="693737"/>
        </a:xfrm>
        <a:prstGeom prst="line">
          <a:avLst/>
        </a:prstGeom>
        <a:noFill/>
        <a:ln w="9525" cap="flat" cmpd="sng" algn="ctr">
          <a:solidFill>
            <a:schemeClr val="dk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E9E5E51-EE9E-468B-8A6F-561983E580B6}">
      <dsp:nvSpPr>
        <dsp:cNvPr id="0" name=""/>
        <dsp:cNvSpPr/>
      </dsp:nvSpPr>
      <dsp:spPr>
        <a:xfrm>
          <a:off x="8095989" y="1798240"/>
          <a:ext cx="54768" cy="54768"/>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06B900-066B-429C-AF15-A0BEB8A2AE9F}">
      <dsp:nvSpPr>
        <dsp:cNvPr id="0" name=""/>
        <dsp:cNvSpPr/>
      </dsp:nvSpPr>
      <dsp:spPr>
        <a:xfrm>
          <a:off x="6684695" y="181421"/>
          <a:ext cx="2877356" cy="950466"/>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753" tIns="50753" rIns="50753" bIns="50753" numCol="1" spcCol="1270" rtlCol="0" anchor="ctr" anchorCtr="0">
          <a:noAutofit/>
        </a:bodyPr>
        <a:lstStyle/>
        <a:p>
          <a:pPr marL="0" lvl="0" indent="0" algn="ctr" defTabSz="488950" rtl="0">
            <a:lnSpc>
              <a:spcPct val="90000"/>
            </a:lnSpc>
            <a:spcBef>
              <a:spcPct val="0"/>
            </a:spcBef>
            <a:spcAft>
              <a:spcPct val="35000"/>
            </a:spcAft>
            <a:buFont typeface="Symbol" panose="05050102010706020507" pitchFamily="18" charset="2"/>
            <a:buNone/>
          </a:pPr>
          <a:r>
            <a:rPr lang="en-GB" sz="1100" kern="1200" dirty="0"/>
            <a:t>Regular meetings with the green team to keep update date with sustainability and carbon footprint.</a:t>
          </a:r>
        </a:p>
      </dsp:txBody>
      <dsp:txXfrm>
        <a:off x="6731093" y="227819"/>
        <a:ext cx="2784560" cy="857670"/>
      </dsp:txXfrm>
    </dsp:sp>
    <dsp:sp modelId="{B17A258B-FAAC-4F53-ABB2-AFA3F4071AED}">
      <dsp:nvSpPr>
        <dsp:cNvPr id="0" name=""/>
        <dsp:cNvSpPr/>
      </dsp:nvSpPr>
      <dsp:spPr>
        <a:xfrm>
          <a:off x="6857337" y="1960721"/>
          <a:ext cx="2532073" cy="412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1">
          <a:noAutofit/>
        </a:bodyPr>
        <a:lstStyle/>
        <a:p>
          <a:pPr marL="0" lvl="0" indent="0" algn="ctr" defTabSz="488950" rtl="0">
            <a:lnSpc>
              <a:spcPct val="90000"/>
            </a:lnSpc>
            <a:spcBef>
              <a:spcPct val="0"/>
            </a:spcBef>
            <a:spcAft>
              <a:spcPct val="35000"/>
            </a:spcAft>
            <a:buNone/>
          </a:pPr>
          <a:r>
            <a:rPr lang="en-GB" sz="1100" kern="1200"/>
            <a:t>Title</a:t>
          </a:r>
        </a:p>
      </dsp:txBody>
      <dsp:txXfrm>
        <a:off x="6857337" y="1960721"/>
        <a:ext cx="2532073" cy="412591"/>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2">
  <dgm:title val="Basic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onstrLst>
        <dgm:constr type="primFontSz" for="des" forName="L1TextContainer" val="26"/>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2TextContainer" refType="w"/>
                <dgm:constr type="h" for="ch" forName="L2TextContainer" refType="h" fact="0.17"/>
                <dgm:constr type="h" for="ch" forName="L2TextContainer" refType="h" op="lte" fact="0.31"/>
                <dgm:constr type="b" for="ch" forName="L2TextContainer" refType="h" fact="0.31"/>
                <dgm:constr type="w" for="ch" forName="ConnectLine"/>
                <dgm:constr type="l" for="ch" forName="ConnectLine" refType="w" fact="0.5"/>
                <dgm:constr type="h" for="ch" forName="ConnectLine" refType="h" fact="0.19"/>
                <dgm:constr type="t" for="ch" forName="ConnectLine" refType="h" fact="0.31"/>
                <dgm:constr type="w" for="ch" forName="FlexibleEmptyPlaceHolder" refType="w"/>
                <dgm:constr type="h" for="ch" forName="FlexibleEmptyPlaceHolder" refType="h" fact="0.14"/>
                <dgm:constr type="h" for="ch" forName="FlexibleEmptyPlaceHolder" refType="h" op="gte" fact="0.005"/>
                <dgm:constr type="t" for="ch" forName="FlexibleEmptyPlaceHolder" refType="h" fact="0"/>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EmptyPlaceHolder" refType="w"/>
                <dgm:constr type="h" for="ch" forName="EmptyPlaceHolder" refType="h" fact="0.35"/>
                <dgm:constr type="t" for="ch" forName="EmptyPlaceHolder" refType="h" fact="0"/>
                <dgm:constr type="w" for="ch" forName="FlexibleEmptyPlaceHolder" refType="w"/>
                <dgm:constr type="h" for="ch" forName="FlexibleEmptyPlaceHolder" refType="h" fact="0.14"/>
                <dgm:constr type="h" for="ch" forName="FlexibleEmptyPlaceHolder" refType="h" op="gte" fact="0.005"/>
                <dgm:constr type="b" for="ch" forName="FlexibleEmptyPlaceHolder" refType="h"/>
                <dgm:constr type="w" for="ch" forName="L1TextContainer" refType="w" fact="0.88"/>
                <dgm:constr type="l" for="ch" forName="L1TextContainer" refType="w" fact="0.06"/>
                <dgm:constr type="t" for="ch" forName="L1TextContainer" refType="h" fact="0.35"/>
                <dgm:constr type="h" for="ch" forName="L1TextContainer" refType="h" fact="0.113"/>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ConnectLine"/>
                <dgm:constr type="l" for="ch" forName="ConnectLine" refType="w" fact="0.5"/>
                <dgm:constr type="h" for="ch" forName="ConnectLine" refType="h" fact="0.19"/>
                <dgm:constr type="t" for="ch" forName="ConnectLine" refType="h" fact="0.5"/>
                <dgm:constr type="w" for="ch" forName="L2TextContainer" refType="w"/>
                <dgm:constr type="h" for="ch" forName="L2TextContainer" refType="h" fact="0.17"/>
                <dgm:constr type="h" for="ch" forName="L2TextContainer" refType="h" op="lte" fact="0.31"/>
                <dgm:constr type="t" for="ch" forName="L2TextContainer" refType="h" fact="0.69"/>
              </dgm:constrLst>
            </dgm:else>
          </dgm:choose>
          <dgm:layoutNode name="ConnectorPoint" styleLbl="alignNode1" moveWith="L2TextContainer">
            <dgm:alg type="sp"/>
            <dgm:shape xmlns:r="http://schemas.openxmlformats.org/officeDocument/2006/relationships" type="ellipse" r:blip="" zOrderOff="1">
              <dgm:adjLst/>
            </dgm:shape>
            <dgm:presOf/>
            <dgm:constrLst/>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FlexibleEmptyPlaceHolder">
            <dgm:alg type="sp"/>
            <dgm:shape xmlns:r="http://schemas.openxmlformats.org/officeDocument/2006/relationships" r:blip="">
              <dgm:adjLst/>
            </dgm:shape>
            <dgm:presOf/>
            <dgm:constrLst/>
          </dgm:layoutNode>
          <dgm:layoutNode name="L2TextContainer" styleLbl="bgAcc1">
            <dgm:varLst>
              <dgm:chMax val="0"/>
              <dgm:chPref val="0"/>
              <dgm:bulletEnabled val="1"/>
            </dgm:varLst>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w" fact="0.05"/>
              <dgm:constr type="rMarg" refType="w" fact="0.05"/>
              <dgm:constr type="tMarg" refType="w" fact="0.05"/>
              <dgm:constr type="bMarg" refType="w" fact="0.05"/>
            </dgm:constrLst>
            <dgm:ruleLst>
              <dgm:rule type="primFontSz" val="11" fact="NaN" max="NaN"/>
              <dgm:rule type="h" val="INF" fact="NaN" max="NaN"/>
            </dgm:ruleLst>
          </dgm:layoutNod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RTLAlign" val="ctr"/>
                  <dgm:param type="parTxRTLAlign" val="ctr"/>
                </dgm:alg>
              </dgm:if>
              <dgm:else name="Name89">
                <dgm:alg type="tx">
                  <dgm:param type="txAnchorHorz" val="ctr"/>
                  <dgm:param type="txAnchorVert" val="b"/>
                  <dgm:param type="parTxRTL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13FAA5B-03B7-4724-BBA4-86AB37DD8B19}" type="datetime1">
              <a:rPr lang="en-GB" smtClean="0"/>
              <a:t>27/01/2026</a:t>
            </a:fld>
            <a:endParaRPr lang="en-GB"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03308A-A8B4-43FF-8C57-7C15CEEAA8C3}" type="slidenum">
              <a:rPr lang="en-GB" smtClean="0"/>
              <a:t>‹#›</a:t>
            </a:fld>
            <a:endParaRPr lang="en-GB"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0CEB934-2E0E-4BC3-801C-A4BDAA2D065B}" type="datetime1">
              <a:rPr lang="en-GB" smtClean="0"/>
              <a:t>27/01/2026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62F9892-4FA8-4E47-8751-DA9332AF5A19}" type="slidenum">
              <a:rPr lang="en-GB" smtClean="0"/>
              <a:t>‹#›</a:t>
            </a:fld>
            <a:endParaRPr lang="en-GB"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2</a:t>
            </a:fld>
            <a:endParaRPr lang="en-GB" dirty="0"/>
          </a:p>
        </p:txBody>
      </p:sp>
      <p:sp>
        <p:nvSpPr>
          <p:cNvPr id="5" name="Date Placeholder 4">
            <a:extLst>
              <a:ext uri="{FF2B5EF4-FFF2-40B4-BE49-F238E27FC236}">
                <a16:creationId xmlns:a16="http://schemas.microsoft.com/office/drawing/2014/main" id="{1B21773C-41DF-4300-A00D-D8929B09D7CB}"/>
              </a:ext>
            </a:extLst>
          </p:cNvPr>
          <p:cNvSpPr>
            <a:spLocks noGrp="1"/>
          </p:cNvSpPr>
          <p:nvPr>
            <p:ph type="dt" idx="1"/>
          </p:nvPr>
        </p:nvSpPr>
        <p:spPr/>
        <p:txBody>
          <a:bodyPr/>
          <a:lstStyle/>
          <a:p>
            <a:pPr rtl="0"/>
            <a:fld id="{4E0F89D8-1B99-400A-A06A-45C497522093}" type="datetime1">
              <a:rPr lang="en-GB" smtClean="0"/>
              <a:t>27/01/2026</a:t>
            </a:fld>
            <a:endParaRPr lang="en-GB" dirty="0"/>
          </a:p>
        </p:txBody>
      </p:sp>
    </p:spTree>
    <p:extLst>
      <p:ext uri="{BB962C8B-B14F-4D97-AF65-F5344CB8AC3E}">
        <p14:creationId xmlns:p14="http://schemas.microsoft.com/office/powerpoint/2010/main" val="197014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3</a:t>
            </a:fld>
            <a:endParaRPr lang="en-GB" dirty="0"/>
          </a:p>
        </p:txBody>
      </p:sp>
      <p:sp>
        <p:nvSpPr>
          <p:cNvPr id="5" name="Date Placeholder 4">
            <a:extLst>
              <a:ext uri="{FF2B5EF4-FFF2-40B4-BE49-F238E27FC236}">
                <a16:creationId xmlns:a16="http://schemas.microsoft.com/office/drawing/2014/main" id="{1C170975-B808-4B17-9655-587EDF400ED4}"/>
              </a:ext>
            </a:extLst>
          </p:cNvPr>
          <p:cNvSpPr>
            <a:spLocks noGrp="1"/>
          </p:cNvSpPr>
          <p:nvPr>
            <p:ph type="dt" idx="1"/>
          </p:nvPr>
        </p:nvSpPr>
        <p:spPr/>
        <p:txBody>
          <a:bodyPr/>
          <a:lstStyle/>
          <a:p>
            <a:pPr rtl="0"/>
            <a:fld id="{C121ECB1-402F-4FC8-9C7A-8604D8912305}" type="datetime1">
              <a:rPr lang="en-GB" smtClean="0"/>
              <a:t>27/01/2026</a:t>
            </a:fld>
            <a:endParaRPr lang="en-GB" dirty="0"/>
          </a:p>
        </p:txBody>
      </p:sp>
    </p:spTree>
    <p:extLst>
      <p:ext uri="{BB962C8B-B14F-4D97-AF65-F5344CB8AC3E}">
        <p14:creationId xmlns:p14="http://schemas.microsoft.com/office/powerpoint/2010/main" val="344705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4</a:t>
            </a:fld>
            <a:endParaRPr lang="en-GB" dirty="0"/>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rtl="0"/>
            <a:fld id="{115F71A1-E68D-4B6F-9EB3-6FCFAFD91FEC}" type="datetime1">
              <a:rPr lang="en-GB" smtClean="0"/>
              <a:t>27/01/2026</a:t>
            </a:fld>
            <a:endParaRPr lang="en-GB" dirty="0"/>
          </a:p>
        </p:txBody>
      </p:sp>
    </p:spTree>
    <p:extLst>
      <p:ext uri="{BB962C8B-B14F-4D97-AF65-F5344CB8AC3E}">
        <p14:creationId xmlns:p14="http://schemas.microsoft.com/office/powerpoint/2010/main" val="3857336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5</a:t>
            </a:fld>
            <a:endParaRPr lang="en-GB" dirty="0"/>
          </a:p>
        </p:txBody>
      </p:sp>
      <p:sp>
        <p:nvSpPr>
          <p:cNvPr id="5" name="Date Placeholder 4">
            <a:extLst>
              <a:ext uri="{FF2B5EF4-FFF2-40B4-BE49-F238E27FC236}">
                <a16:creationId xmlns:a16="http://schemas.microsoft.com/office/drawing/2014/main" id="{6C6C269E-0006-41DC-9FBC-BD7D0566B1EF}"/>
              </a:ext>
            </a:extLst>
          </p:cNvPr>
          <p:cNvSpPr>
            <a:spLocks noGrp="1"/>
          </p:cNvSpPr>
          <p:nvPr>
            <p:ph type="dt" idx="1"/>
          </p:nvPr>
        </p:nvSpPr>
        <p:spPr/>
        <p:txBody>
          <a:bodyPr/>
          <a:lstStyle/>
          <a:p>
            <a:pPr rtl="0"/>
            <a:fld id="{DC481F9B-6207-4F3E-A047-20DEC4788B5E}" type="datetime1">
              <a:rPr lang="en-GB" smtClean="0"/>
              <a:t>27/01/2026</a:t>
            </a:fld>
            <a:endParaRPr lang="en-GB" dirty="0"/>
          </a:p>
        </p:txBody>
      </p:sp>
    </p:spTree>
    <p:extLst>
      <p:ext uri="{BB962C8B-B14F-4D97-AF65-F5344CB8AC3E}">
        <p14:creationId xmlns:p14="http://schemas.microsoft.com/office/powerpoint/2010/main" val="4036286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rtlCol="0">
            <a:noAutofit/>
          </a:bodyPr>
          <a:lstStyle/>
          <a:p>
            <a:pPr rtl="0"/>
            <a:r>
              <a:rPr lang="en-GB"/>
              <a:t>Click icon to add picture</a:t>
            </a:r>
            <a:endParaRPr lang="en-GB"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p:nvPr>
        </p:nvSpPr>
        <p:spPr>
          <a:xfrm>
            <a:off x="6911496" y="1695899"/>
            <a:ext cx="4453151" cy="4028034"/>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defRPr lang="en-GB" sz="4000" b="1" spc="0" baseline="0" dirty="0">
                <a:solidFill>
                  <a:schemeClr val="tx1">
                    <a:lumMod val="75000"/>
                    <a:lumOff val="25000"/>
                  </a:schemeClr>
                </a:solidFill>
                <a:latin typeface="+mn-lt"/>
                <a:ea typeface="+mn-ea"/>
                <a:cs typeface="+mn-cs"/>
              </a:defRPr>
            </a:lvl1pPr>
          </a:lstStyle>
          <a:p>
            <a:pPr marL="0" lvl="0" algn="ctr" rtl="0"/>
            <a:r>
              <a:rPr lang="en-GB" sz="4000">
                <a:solidFill>
                  <a:schemeClr val="tx1">
                    <a:lumMod val="75000"/>
                    <a:lumOff val="25000"/>
                  </a:schemeClr>
                </a:solidFill>
              </a:rPr>
              <a:t>Click to edit Master title style</a:t>
            </a:r>
            <a:endParaRPr lang="en-GB" sz="40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5BE55C2A-633D-42FC-AF3D-3B5D77E69FDF}"/>
              </a:ext>
            </a:extLst>
          </p:cNvPr>
          <p:cNvSpPr>
            <a:spLocks noGrp="1"/>
          </p:cNvSpPr>
          <p:nvPr userDrawn="1">
            <p:ph type="body" sz="quarter" idx="14"/>
          </p:nvPr>
        </p:nvSpPr>
        <p:spPr>
          <a:xfrm>
            <a:off x="7545417" y="4452155"/>
            <a:ext cx="3246438" cy="620588"/>
          </a:xfrm>
        </p:spPr>
        <p:txBody>
          <a:bodyPr rtlCol="0"/>
          <a:lstStyle>
            <a:lvl1pPr algn="ctr">
              <a:defRPr sz="1800"/>
            </a:lvl1pPr>
          </a:lstStyle>
          <a:p>
            <a:pPr lvl="0" rtl="0"/>
            <a:r>
              <a:rPr lang="en-GB"/>
              <a:t>Click to edit Master text styles</a:t>
            </a:r>
          </a:p>
        </p:txBody>
      </p:sp>
      <p:sp>
        <p:nvSpPr>
          <p:cNvPr id="5" name="Freeform: Shape 4">
            <a:extLst>
              <a:ext uri="{FF2B5EF4-FFF2-40B4-BE49-F238E27FC236}">
                <a16:creationId xmlns:a16="http://schemas.microsoft.com/office/drawing/2014/main" id="{CCA5388B-F01D-43AF-9723-C2ADB6899EC9}"/>
              </a:ext>
              <a:ext uri="{C183D7F6-B498-43B3-948B-1728B52AA6E4}">
                <adec:decorative xmlns:adec="http://schemas.microsoft.com/office/drawing/2017/decorative" val="1"/>
              </a:ext>
            </a:extLst>
          </p:cNvPr>
          <p:cNvSpPr/>
          <p:nvPr userDrawn="1"/>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Tree>
    <p:extLst>
      <p:ext uri="{BB962C8B-B14F-4D97-AF65-F5344CB8AC3E}">
        <p14:creationId xmlns:p14="http://schemas.microsoft.com/office/powerpoint/2010/main" val="586431890"/>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rtlCol="0"/>
          <a:lstStyle/>
          <a:p>
            <a:pPr rtl="0"/>
            <a:r>
              <a:rPr lang="en-GB"/>
              <a:t>Click to edit Master title style</a:t>
            </a:r>
          </a:p>
        </p:txBody>
      </p:sp>
      <p:sp>
        <p:nvSpPr>
          <p:cNvPr id="3" name="Text Placeholder 2"/>
          <p:cNvSpPr>
            <a:spLocks noGrp="1"/>
          </p:cNvSpPr>
          <p:nvPr>
            <p:ph type="body" idx="1"/>
          </p:nvPr>
        </p:nvSpPr>
        <p:spPr>
          <a:xfrm>
            <a:off x="1124711" y="2052337"/>
            <a:ext cx="4536999" cy="823912"/>
          </a:xfrm>
        </p:spPr>
        <p:txBody>
          <a:bodyPr rtlCol="0"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p:cNvSpPr>
            <a:spLocks noGrp="1"/>
          </p:cNvSpPr>
          <p:nvPr>
            <p:ph sz="half" idx="2"/>
          </p:nvPr>
        </p:nvSpPr>
        <p:spPr>
          <a:xfrm>
            <a:off x="1124712" y="2912568"/>
            <a:ext cx="4536998" cy="2779361"/>
          </a:xfrm>
        </p:spPr>
        <p:txBody>
          <a:bodyPr rtlCol="0"/>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p:cNvSpPr>
            <a:spLocks noGrp="1"/>
          </p:cNvSpPr>
          <p:nvPr>
            <p:ph type="body" sz="quarter" idx="3"/>
          </p:nvPr>
        </p:nvSpPr>
        <p:spPr>
          <a:xfrm>
            <a:off x="6530290" y="2052337"/>
            <a:ext cx="4535424"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GB"/>
              <a:t>Click to edit Master text styles</a:t>
            </a:r>
          </a:p>
        </p:txBody>
      </p:sp>
      <p:sp>
        <p:nvSpPr>
          <p:cNvPr id="6" name="Content Placeholder 5"/>
          <p:cNvSpPr>
            <a:spLocks noGrp="1"/>
          </p:cNvSpPr>
          <p:nvPr>
            <p:ph sz="quarter" idx="4"/>
          </p:nvPr>
        </p:nvSpPr>
        <p:spPr>
          <a:xfrm>
            <a:off x="6530290" y="2912568"/>
            <a:ext cx="4535424" cy="2779361"/>
          </a:xfrm>
        </p:spPr>
        <p:txBody>
          <a:bodyPr rtlCol="0"/>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rtlCol="0"/>
          <a:lstStyle/>
          <a:p>
            <a:pPr rtl="0"/>
            <a:r>
              <a:rPr lang="en-GB"/>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12302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rtlCol="0"/>
          <a:lstStyle/>
          <a:p>
            <a:pPr rtl="0"/>
            <a:r>
              <a:rPr lang="en-GB"/>
              <a:t>Click to edit Master title style</a:t>
            </a:r>
          </a:p>
        </p:txBody>
      </p:sp>
      <p:sp>
        <p:nvSpPr>
          <p:cNvPr id="3" name="Text Placeholder 2"/>
          <p:cNvSpPr>
            <a:spLocks noGrp="1"/>
          </p:cNvSpPr>
          <p:nvPr>
            <p:ph type="body" idx="1"/>
          </p:nvPr>
        </p:nvSpPr>
        <p:spPr>
          <a:xfrm>
            <a:off x="1124712" y="2050056"/>
            <a:ext cx="3108960" cy="823912"/>
          </a:xfrm>
        </p:spPr>
        <p:txBody>
          <a:bodyPr rtlCol="0"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p:cNvSpPr>
            <a:spLocks noGrp="1"/>
          </p:cNvSpPr>
          <p:nvPr>
            <p:ph sz="half" idx="2"/>
          </p:nvPr>
        </p:nvSpPr>
        <p:spPr>
          <a:xfrm>
            <a:off x="1124712" y="2910287"/>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p:cNvSpPr>
            <a:spLocks noGrp="1"/>
          </p:cNvSpPr>
          <p:nvPr>
            <p:ph type="body" sz="quarter" idx="3"/>
          </p:nvPr>
        </p:nvSpPr>
        <p:spPr>
          <a:xfrm>
            <a:off x="4536161" y="2050053"/>
            <a:ext cx="3108960"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GB"/>
              <a:t>Click to edit Master text styles</a:t>
            </a:r>
          </a:p>
        </p:txBody>
      </p:sp>
      <p:sp>
        <p:nvSpPr>
          <p:cNvPr id="6" name="Content Placeholder 5"/>
          <p:cNvSpPr>
            <a:spLocks noGrp="1"/>
          </p:cNvSpPr>
          <p:nvPr>
            <p:ph sz="quarter" idx="4"/>
          </p:nvPr>
        </p:nvSpPr>
        <p:spPr>
          <a:xfrm>
            <a:off x="4536161" y="2910284"/>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GB"/>
              <a:t>Click to edit Master text styles</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rtlCol="0"/>
          <a:lstStyle/>
          <a:p>
            <a:pPr rtl="0"/>
            <a:r>
              <a:rPr lang="en-GB"/>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17125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rtlCol="0" anchor="b">
            <a:normAutofit/>
          </a:bodyPr>
          <a:lstStyle/>
          <a:p>
            <a:pPr rtl="0"/>
            <a:r>
              <a:rPr lang="en-GB"/>
              <a:t>Click to edit Master title style</a:t>
            </a:r>
            <a:endParaRPr lang="en-GB" dirty="0"/>
          </a:p>
        </p:txBody>
      </p:sp>
      <p:sp>
        <p:nvSpPr>
          <p:cNvPr id="21" name="Freeform: Shape 20">
            <a:extLst>
              <a:ext uri="{FF2B5EF4-FFF2-40B4-BE49-F238E27FC236}">
                <a16:creationId xmlns:a16="http://schemas.microsoft.com/office/drawing/2014/main" id="{66B68CCF-1146-4548-9EA2-0D6454607BEE}"/>
              </a:ext>
              <a:ext uri="{C183D7F6-B498-43B3-948B-1728B52AA6E4}">
                <adec:decorative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3" name="Freeform: Shape 22">
            <a:extLst>
              <a:ext uri="{FF2B5EF4-FFF2-40B4-BE49-F238E27FC236}">
                <a16:creationId xmlns:a16="http://schemas.microsoft.com/office/drawing/2014/main" id="{D83BB758-A5BB-4B68-9C64-F48A2B02286B}"/>
              </a:ext>
              <a:ext uri="{C183D7F6-B498-43B3-948B-1728B52AA6E4}">
                <adec:decorative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4" name="Freeform: Shape 23">
            <a:extLst>
              <a:ext uri="{FF2B5EF4-FFF2-40B4-BE49-F238E27FC236}">
                <a16:creationId xmlns:a16="http://schemas.microsoft.com/office/drawing/2014/main" id="{8BA96416-48F7-4C79-AEF8-10818B539F49}"/>
              </a:ext>
              <a:ext uri="{C183D7F6-B498-43B3-948B-1728B52AA6E4}">
                <adec:decorative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rtlCol="0" anchor="t">
            <a:normAutofit/>
          </a:bodyPr>
          <a:lstStyle/>
          <a:p>
            <a:pPr lvl="0" rtl="0"/>
            <a:r>
              <a:rPr lang="en-GB"/>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rtlCol="0"/>
          <a:lstStyle/>
          <a:p>
            <a:pPr rtl="0"/>
            <a:r>
              <a:rPr lang="en-GB"/>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p:spPr>
        <p:txBody>
          <a:bodyPr rtlCol="0"/>
          <a:lstStyle/>
          <a:p>
            <a:pPr algn="r" rtl="0"/>
            <a:r>
              <a:rPr lang="en-GB"/>
              <a:t>2/3/20XX</a:t>
            </a:r>
            <a:endParaRPr lang="en-GB" dirty="0"/>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08225482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rtlCol="0" anchor="b"/>
          <a:lstStyle/>
          <a:p>
            <a:pPr rtl="0"/>
            <a:r>
              <a:rPr lang="en-GB"/>
              <a:t>Click to edit Master title style</a:t>
            </a:r>
            <a:endParaRPr lang="en-GB" dirty="0"/>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rtlCol="0" anchor="t"/>
          <a:lstStyle/>
          <a:p>
            <a:pPr rtl="0"/>
            <a:r>
              <a:rPr lang="en-GB" b="0"/>
              <a:t>Click to edit Master subtitle style</a:t>
            </a:r>
            <a:endParaRPr lang="en-GB" b="0" dirty="0"/>
          </a:p>
        </p:txBody>
      </p:sp>
      <p:sp>
        <p:nvSpPr>
          <p:cNvPr id="31" name="Freeform: Shape 30">
            <a:extLst>
              <a:ext uri="{FF2B5EF4-FFF2-40B4-BE49-F238E27FC236}">
                <a16:creationId xmlns:a16="http://schemas.microsoft.com/office/drawing/2014/main" id="{14DCEC00-2D0E-45C4-A5B4-620F0CE147B8}"/>
              </a:ext>
              <a:ext uri="{C183D7F6-B498-43B3-948B-1728B52AA6E4}">
                <adec:decorative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2" name="Freeform: Shape 31">
            <a:extLst>
              <a:ext uri="{FF2B5EF4-FFF2-40B4-BE49-F238E27FC236}">
                <a16:creationId xmlns:a16="http://schemas.microsoft.com/office/drawing/2014/main" id="{84264179-7743-4F6F-A7A1-704D7B52E0E3}"/>
              </a:ext>
              <a:ext uri="{C183D7F6-B498-43B3-948B-1728B52AA6E4}">
                <adec:decorative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rtlCol="0"/>
          <a:lstStyle/>
          <a:p>
            <a:pPr rtl="0"/>
            <a:r>
              <a:rPr lang="en-GB"/>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rtlCol="0"/>
          <a:lstStyle/>
          <a:p>
            <a:pPr rtl="0"/>
            <a:r>
              <a:rPr lang="en-GB"/>
              <a:t>Click icon to add picture</a:t>
            </a:r>
            <a:endParaRPr lang="en-GB" dirty="0"/>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rtlCol="0"/>
          <a:lstStyle/>
          <a:p>
            <a:pPr rtl="0"/>
            <a:r>
              <a:rPr lang="en-GB"/>
              <a:t>Click icon to add picture</a:t>
            </a:r>
            <a:endParaRPr lang="en-GB" dirty="0"/>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p:spPr>
        <p:txBody>
          <a:bodyPr rtlCol="0"/>
          <a:lstStyle>
            <a:lvl1pPr>
              <a:defRPr>
                <a:solidFill>
                  <a:schemeClr val="bg1"/>
                </a:solidFill>
              </a:defRPr>
            </a:lvl1pPr>
          </a:lstStyle>
          <a:p>
            <a:pPr rtl="0"/>
            <a:r>
              <a:rPr lang="en-GB"/>
              <a:t>2/3/20XX</a:t>
            </a:r>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358424344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GB" dirty="0"/>
          </a:p>
        </p:txBody>
      </p:sp>
      <p:sp>
        <p:nvSpPr>
          <p:cNvPr id="3" name="Content Placeholder 2"/>
          <p:cNvSpPr>
            <a:spLocks noGrp="1"/>
          </p:cNvSpPr>
          <p:nvPr>
            <p:ph idx="1"/>
          </p:nvPr>
        </p:nvSpPr>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rtlCol="0"/>
          <a:lstStyle/>
          <a:p>
            <a:pPr rtl="0"/>
            <a:r>
              <a:rPr lang="en-GB"/>
              <a:t>2/3/20XX</a:t>
            </a:r>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rtlCol="0"/>
          <a:lstStyle/>
          <a:p>
            <a:pPr rtl="0"/>
            <a:r>
              <a:rPr lang="en-GB"/>
              <a:t>Sample Footer Text</a:t>
            </a:r>
          </a:p>
        </p:txBody>
      </p:sp>
      <p:sp>
        <p:nvSpPr>
          <p:cNvPr id="7" name="Slide Number Placeholder 31">
            <a:extLst>
              <a:ext uri="{FF2B5EF4-FFF2-40B4-BE49-F238E27FC236}">
                <a16:creationId xmlns:a16="http://schemas.microsoft.com/office/drawing/2014/main" id="{ABC4236E-DEC6-461F-9145-45973B271BFD}"/>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15771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GB" dirty="0"/>
          </a:p>
        </p:txBody>
      </p:sp>
      <p:sp>
        <p:nvSpPr>
          <p:cNvPr id="3" name="Content Placeholder 2"/>
          <p:cNvSpPr>
            <a:spLocks noGrp="1"/>
          </p:cNvSpPr>
          <p:nvPr>
            <p:ph sz="half" idx="1"/>
          </p:nvPr>
        </p:nvSpPr>
        <p:spPr>
          <a:xfrm>
            <a:off x="1920240" y="2438399"/>
            <a:ext cx="4160520" cy="3657601"/>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Content Placeholder 3"/>
          <p:cNvSpPr>
            <a:spLocks noGrp="1"/>
          </p:cNvSpPr>
          <p:nvPr>
            <p:ph sz="half" idx="2"/>
          </p:nvPr>
        </p:nvSpPr>
        <p:spPr>
          <a:xfrm>
            <a:off x="6530290" y="2438399"/>
            <a:ext cx="4160520" cy="3657601"/>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rtlCol="0"/>
          <a:lstStyle/>
          <a:p>
            <a:pPr rtl="0"/>
            <a:r>
              <a:rPr lang="en-GB"/>
              <a:t>2/3/20XX</a:t>
            </a:r>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rtlCol="0"/>
          <a:lstStyle/>
          <a:p>
            <a:pPr rtl="0"/>
            <a:r>
              <a:rPr lang="en-GB"/>
              <a:t>Sample Footer Text</a:t>
            </a:r>
          </a:p>
        </p:txBody>
      </p:sp>
      <p:sp>
        <p:nvSpPr>
          <p:cNvPr id="11" name="Slide Number Placeholder 31">
            <a:extLst>
              <a:ext uri="{FF2B5EF4-FFF2-40B4-BE49-F238E27FC236}">
                <a16:creationId xmlns:a16="http://schemas.microsoft.com/office/drawing/2014/main" id="{38A6D074-7013-4944-89F6-2481F7DCE1B6}"/>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70294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endParaRPr lang="en-GB"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rtlCol="0"/>
          <a:lstStyle/>
          <a:p>
            <a:pPr rtl="0"/>
            <a:r>
              <a:rPr lang="en-GB"/>
              <a:t>2/3/20XX</a:t>
            </a:r>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rtlCol="0"/>
          <a:lstStyle/>
          <a:p>
            <a:pPr rtl="0"/>
            <a:r>
              <a:rPr lang="en-GB"/>
              <a:t>Sample Footer Text</a:t>
            </a:r>
          </a:p>
        </p:txBody>
      </p:sp>
      <p:sp>
        <p:nvSpPr>
          <p:cNvPr id="9" name="Slide Number Placeholder 31">
            <a:extLst>
              <a:ext uri="{FF2B5EF4-FFF2-40B4-BE49-F238E27FC236}">
                <a16:creationId xmlns:a16="http://schemas.microsoft.com/office/drawing/2014/main" id="{26063765-A16A-406C-B56F-0D4AEC512594}"/>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110837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rtlCol="0"/>
          <a:lstStyle/>
          <a:p>
            <a:pPr rtl="0"/>
            <a:r>
              <a:rPr lang="en-GB"/>
              <a:t>2/3/20XX</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rtlCol="0"/>
          <a:lstStyle/>
          <a:p>
            <a:pPr rtl="0"/>
            <a:r>
              <a:rPr lang="en-GB"/>
              <a:t>Sample Footer Text</a:t>
            </a:r>
          </a:p>
        </p:txBody>
      </p:sp>
      <p:sp>
        <p:nvSpPr>
          <p:cNvPr id="8" name="Slide Number Placeholder 31">
            <a:extLst>
              <a:ext uri="{FF2B5EF4-FFF2-40B4-BE49-F238E27FC236}">
                <a16:creationId xmlns:a16="http://schemas.microsoft.com/office/drawing/2014/main" id="{8AAB7801-14F1-4A33-A13B-ECE1E4CF2779}"/>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rtlCol="0" anchor="b">
            <a:normAutofit/>
          </a:bodyPr>
          <a:lstStyle>
            <a:lvl1pPr>
              <a:lnSpc>
                <a:spcPct val="104000"/>
              </a:lnSpc>
              <a:defRPr sz="3400"/>
            </a:lvl1pPr>
          </a:lstStyle>
          <a:p>
            <a:pPr rtl="0"/>
            <a:r>
              <a:rPr lang="en-GB"/>
              <a:t>Click to edit Master title style</a:t>
            </a:r>
            <a:endParaRPr lang="en-GB" dirty="0"/>
          </a:p>
        </p:txBody>
      </p:sp>
      <p:sp>
        <p:nvSpPr>
          <p:cNvPr id="3" name="Content Placeholder 2"/>
          <p:cNvSpPr>
            <a:spLocks noGrp="1"/>
          </p:cNvSpPr>
          <p:nvPr>
            <p:ph idx="1"/>
          </p:nvPr>
        </p:nvSpPr>
        <p:spPr>
          <a:xfrm>
            <a:off x="1280160" y="640080"/>
            <a:ext cx="6949440" cy="5455919"/>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Text Placeholder 3"/>
          <p:cNvSpPr>
            <a:spLocks noGrp="1"/>
          </p:cNvSpPr>
          <p:nvPr>
            <p:ph type="body" sz="half" idx="2"/>
          </p:nvPr>
        </p:nvSpPr>
        <p:spPr>
          <a:xfrm>
            <a:off x="8476488" y="3223803"/>
            <a:ext cx="3227715" cy="2872197"/>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rtlCol="0"/>
          <a:lstStyle/>
          <a:p>
            <a:pPr rtl="0"/>
            <a:r>
              <a:rPr lang="en-GB"/>
              <a:t>2/3/20XX</a:t>
            </a:r>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rtlCol="0"/>
          <a:lstStyle/>
          <a:p>
            <a:pPr rtl="0"/>
            <a:r>
              <a:rPr lang="en-GB"/>
              <a:t>Sample Footer Text</a:t>
            </a:r>
          </a:p>
        </p:txBody>
      </p:sp>
      <p:sp>
        <p:nvSpPr>
          <p:cNvPr id="11" name="Slide Number Placeholder 31">
            <a:extLst>
              <a:ext uri="{FF2B5EF4-FFF2-40B4-BE49-F238E27FC236}">
                <a16:creationId xmlns:a16="http://schemas.microsoft.com/office/drawing/2014/main" id="{943D328A-FC72-4F5E-A189-C3B730073963}"/>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135135323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a:t>Click icon to add picture</a:t>
            </a:r>
          </a:p>
        </p:txBody>
      </p:sp>
      <p:sp>
        <p:nvSpPr>
          <p:cNvPr id="2" name="Title 1"/>
          <p:cNvSpPr>
            <a:spLocks noGrp="1"/>
          </p:cNvSpPr>
          <p:nvPr>
            <p:ph type="title"/>
          </p:nvPr>
        </p:nvSpPr>
        <p:spPr>
          <a:xfrm>
            <a:off x="8476488" y="1503910"/>
            <a:ext cx="3230625" cy="1687924"/>
          </a:xfrm>
        </p:spPr>
        <p:txBody>
          <a:bodyPr rtlCol="0" anchor="b">
            <a:noAutofit/>
          </a:bodyPr>
          <a:lstStyle>
            <a:lvl1pPr>
              <a:lnSpc>
                <a:spcPct val="104000"/>
              </a:lnSpc>
              <a:defRPr sz="3400"/>
            </a:lvl1pPr>
          </a:lstStyle>
          <a:p>
            <a:pPr rtl="0"/>
            <a:r>
              <a:rPr lang="en-GB"/>
              <a:t>Click to edit Master title style</a:t>
            </a:r>
            <a:endParaRPr lang="en-GB" dirty="0"/>
          </a:p>
        </p:txBody>
      </p:sp>
      <p:sp>
        <p:nvSpPr>
          <p:cNvPr id="4" name="Text Placeholder 3"/>
          <p:cNvSpPr>
            <a:spLocks noGrp="1"/>
          </p:cNvSpPr>
          <p:nvPr>
            <p:ph type="body" sz="half" idx="2"/>
          </p:nvPr>
        </p:nvSpPr>
        <p:spPr>
          <a:xfrm>
            <a:off x="8476488" y="3223806"/>
            <a:ext cx="3227832" cy="2872194"/>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rtlCol="0"/>
          <a:lstStyle/>
          <a:p>
            <a:pPr rtl="0"/>
            <a:r>
              <a:rPr lang="en-GB"/>
              <a:t>2/3/20XX</a:t>
            </a:r>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rtlCol="0"/>
          <a:lstStyle>
            <a:lvl1pPr>
              <a:defRPr b="1">
                <a:solidFill>
                  <a:srgbClr val="FFFFFF"/>
                </a:solidFill>
                <a:effectLst>
                  <a:outerShdw blurRad="50800" dist="38100" dir="2700000" algn="tl" rotWithShape="0">
                    <a:prstClr val="black">
                      <a:alpha val="43000"/>
                    </a:prstClr>
                  </a:outerShdw>
                </a:effectLst>
              </a:defRPr>
            </a:lvl1pPr>
          </a:lstStyle>
          <a:p>
            <a:pPr rtl="0"/>
            <a:r>
              <a:rPr lang="en-GB"/>
              <a:t>Sample Footer Text</a:t>
            </a:r>
          </a:p>
        </p:txBody>
      </p:sp>
      <p:sp>
        <p:nvSpPr>
          <p:cNvPr id="8" name="Slide Number Placeholder 31">
            <a:extLst>
              <a:ext uri="{FF2B5EF4-FFF2-40B4-BE49-F238E27FC236}">
                <a16:creationId xmlns:a16="http://schemas.microsoft.com/office/drawing/2014/main" id="{6AD29F03-B734-4E9A-8F4E-7E686CAB0A9E}"/>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21494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p:nvPr>
        </p:nvSpPr>
        <p:spPr>
          <a:xfrm>
            <a:off x="1122481" y="442913"/>
            <a:ext cx="7134415" cy="1843087"/>
          </a:xfrm>
        </p:spPr>
        <p:txBody>
          <a:bodyPr rtlCol="0" anchor="b"/>
          <a:lstStyle/>
          <a:p>
            <a:pPr rtl="0"/>
            <a:r>
              <a:rPr lang="en-GB"/>
              <a:t>Click to edit Master title style</a:t>
            </a:r>
            <a:endParaRPr lang="en-GB" dirty="0"/>
          </a:p>
        </p:txBody>
      </p:sp>
      <p:sp>
        <p:nvSpPr>
          <p:cNvPr id="23" name="Content Placeholder 2">
            <a:extLst>
              <a:ext uri="{FF2B5EF4-FFF2-40B4-BE49-F238E27FC236}">
                <a16:creationId xmlns:a16="http://schemas.microsoft.com/office/drawing/2014/main" id="{4FE3AE0F-39BB-48ED-A13E-75DF0DCFAFB3}"/>
              </a:ext>
            </a:extLst>
          </p:cNvPr>
          <p:cNvSpPr>
            <a:spLocks noGrp="1"/>
          </p:cNvSpPr>
          <p:nvPr>
            <p:ph idx="1"/>
          </p:nvPr>
        </p:nvSpPr>
        <p:spPr>
          <a:xfrm>
            <a:off x="1122481" y="2404069"/>
            <a:ext cx="5485331" cy="3560169"/>
          </a:xfrm>
        </p:spPr>
        <p:txBody>
          <a:bodyPr rtlCol="0">
            <a:normAutofit/>
          </a:bodyPr>
          <a:lstStyle/>
          <a:p>
            <a:pPr lvl="0" rtl="0"/>
            <a:r>
              <a:rPr lang="en-GB"/>
              <a:t>Click to edit Master text styles</a:t>
            </a:r>
          </a:p>
        </p:txBody>
      </p:sp>
      <p:sp>
        <p:nvSpPr>
          <p:cNvPr id="26" name="Picture Placeholder 25">
            <a:extLst>
              <a:ext uri="{FF2B5EF4-FFF2-40B4-BE49-F238E27FC236}">
                <a16:creationId xmlns:a16="http://schemas.microsoft.com/office/drawing/2014/main" id="{B892B51F-EEC4-4161-806C-6E0CA9F57B4B}"/>
              </a:ext>
            </a:extLst>
          </p:cNvPr>
          <p:cNvSpPr>
            <a:spLocks noGrp="1"/>
          </p:cNvSpPr>
          <p:nvPr>
            <p:ph type="pic" sz="quarter" idx="14"/>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ooter Placeholder 4">
            <a:extLst>
              <a:ext uri="{FF2B5EF4-FFF2-40B4-BE49-F238E27FC236}">
                <a16:creationId xmlns:a16="http://schemas.microsoft.com/office/drawing/2014/main" id="{9C9246C2-8173-4093-9B73-2CEBC7ECC500}"/>
              </a:ext>
            </a:extLst>
          </p:cNvPr>
          <p:cNvSpPr>
            <a:spLocks noGrp="1"/>
          </p:cNvSpPr>
          <p:nvPr>
            <p:ph type="ftr" sz="quarter" idx="11"/>
          </p:nvPr>
        </p:nvSpPr>
        <p:spPr>
          <a:xfrm>
            <a:off x="1122482" y="6170613"/>
            <a:ext cx="5181820" cy="457200"/>
          </a:xfrm>
        </p:spPr>
        <p:txBody>
          <a:bodyPr rtlCol="0"/>
          <a:lstStyle/>
          <a:p>
            <a:pPr rtl="0"/>
            <a:r>
              <a:rPr lang="en-GB"/>
              <a:t>Sample Footer Text</a:t>
            </a: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Picture Placeholder 23">
            <a:extLst>
              <a:ext uri="{FF2B5EF4-FFF2-40B4-BE49-F238E27FC236}">
                <a16:creationId xmlns:a16="http://schemas.microsoft.com/office/drawing/2014/main" id="{012C926C-C55F-482B-A653-A99E71E49062}"/>
              </a:ext>
              <a:ext uri="{C183D7F6-B498-43B3-948B-1728B52AA6E4}">
                <adec:decorative xmlns:adec="http://schemas.microsoft.com/office/drawing/2017/decorative" val="1"/>
              </a:ext>
            </a:extLst>
          </p:cNvPr>
          <p:cNvSpPr>
            <a:spLocks noGrp="1"/>
          </p:cNvSpPr>
          <p:nvPr>
            <p:ph type="pic" sz="quarter" idx="13"/>
          </p:nvPr>
        </p:nvSpPr>
        <p:spPr>
          <a:xfrm>
            <a:off x="6381961" y="3374037"/>
            <a:ext cx="5810040" cy="3483963"/>
          </a:xfrm>
          <a:custGeom>
            <a:avLst/>
            <a:gdLst>
              <a:gd name="connsiteX0" fmla="*/ 2808622 w 5724034"/>
              <a:gd name="connsiteY0" fmla="*/ 207 h 3451166"/>
              <a:gd name="connsiteX1" fmla="*/ 4400004 w 5724034"/>
              <a:gd name="connsiteY1" fmla="*/ 607462 h 3451166"/>
              <a:gd name="connsiteX2" fmla="*/ 4745277 w 5724034"/>
              <a:gd name="connsiteY2" fmla="*/ 837612 h 3451166"/>
              <a:gd name="connsiteX3" fmla="*/ 5584627 w 5724034"/>
              <a:gd name="connsiteY3" fmla="*/ 1665805 h 3451166"/>
              <a:gd name="connsiteX4" fmla="*/ 5682689 w 5724034"/>
              <a:gd name="connsiteY4" fmla="*/ 1947596 h 3451166"/>
              <a:gd name="connsiteX5" fmla="*/ 5724034 w 5724034"/>
              <a:gd name="connsiteY5" fmla="*/ 2133764 h 3451166"/>
              <a:gd name="connsiteX6" fmla="*/ 5724034 w 5724034"/>
              <a:gd name="connsiteY6" fmla="*/ 3254784 h 3451166"/>
              <a:gd name="connsiteX7" fmla="*/ 5682668 w 5724034"/>
              <a:gd name="connsiteY7" fmla="*/ 3451166 h 3451166"/>
              <a:gd name="connsiteX8" fmla="*/ 3398 w 5724034"/>
              <a:gd name="connsiteY8" fmla="*/ 3451166 h 3451166"/>
              <a:gd name="connsiteX9" fmla="*/ 0 w 5724034"/>
              <a:gd name="connsiteY9" fmla="*/ 3332475 h 3451166"/>
              <a:gd name="connsiteX10" fmla="*/ 51930 w 5724034"/>
              <a:gd name="connsiteY10" fmla="*/ 2960389 h 3451166"/>
              <a:gd name="connsiteX11" fmla="*/ 562146 w 5724034"/>
              <a:gd name="connsiteY11" fmla="*/ 1816544 h 3451166"/>
              <a:gd name="connsiteX12" fmla="*/ 683754 w 5724034"/>
              <a:gd name="connsiteY12" fmla="*/ 1587775 h 3451166"/>
              <a:gd name="connsiteX13" fmla="*/ 1883792 w 5724034"/>
              <a:gd name="connsiteY13" fmla="*/ 191878 h 3451166"/>
              <a:gd name="connsiteX14" fmla="*/ 2808622 w 5724034"/>
              <a:gd name="connsiteY14" fmla="*/ 207 h 345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6">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6"/>
                </a:lnTo>
                <a:lnTo>
                  <a:pt x="3398" y="3451166"/>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19" name="Date Placeholder 6">
            <a:extLst>
              <a:ext uri="{FF2B5EF4-FFF2-40B4-BE49-F238E27FC236}">
                <a16:creationId xmlns:a16="http://schemas.microsoft.com/office/drawing/2014/main" id="{729B24BA-95BE-4289-901E-61D7E95237D1}"/>
              </a:ext>
            </a:extLst>
          </p:cNvPr>
          <p:cNvSpPr>
            <a:spLocks noGrp="1"/>
          </p:cNvSpPr>
          <p:nvPr>
            <p:ph type="dt" sz="half" idx="10"/>
          </p:nvPr>
        </p:nvSpPr>
        <p:spPr>
          <a:xfrm>
            <a:off x="7850727" y="6170491"/>
            <a:ext cx="2840083" cy="457200"/>
          </a:xfrm>
        </p:spPr>
        <p:txBody>
          <a:bodyPr rtlCol="0"/>
          <a:lstStyle>
            <a:lvl1pPr>
              <a:defRPr>
                <a:solidFill>
                  <a:schemeClr val="bg1"/>
                </a:solidFill>
              </a:defRPr>
            </a:lvl1pPr>
          </a:lstStyle>
          <a:p>
            <a:pPr rtl="0"/>
            <a:r>
              <a:rPr lang="en-GB"/>
              <a:t>2/3/20XX</a:t>
            </a:r>
            <a:endParaRPr lang="en-GB" dirty="0"/>
          </a:p>
        </p:txBody>
      </p:sp>
      <p:sp>
        <p:nvSpPr>
          <p:cNvPr id="27" name="Slide Number Placeholder 31">
            <a:extLst>
              <a:ext uri="{FF2B5EF4-FFF2-40B4-BE49-F238E27FC236}">
                <a16:creationId xmlns:a16="http://schemas.microsoft.com/office/drawing/2014/main" id="{34C5C85A-7E92-4F46-8832-010DD22D76F5}"/>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51427071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rtlCol="0" anchor="b"/>
          <a:lstStyle/>
          <a:p>
            <a:pPr rtl="0"/>
            <a:r>
              <a:rPr lang="en-GB"/>
              <a:t>Click to edit Master title style</a:t>
            </a:r>
            <a:endParaRPr lang="en-GB"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rtlCol="0">
            <a:noAutofit/>
          </a:bodyPr>
          <a:lstStyle/>
          <a:p>
            <a:pPr rtl="0"/>
            <a:r>
              <a:rPr lang="en-GB"/>
              <a:t>Click icon to add picture</a:t>
            </a:r>
            <a:endParaRPr lang="en-GB" dirty="0"/>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rtlCol="0">
            <a:noAutofit/>
          </a:bodyPr>
          <a:lstStyle>
            <a:lvl1pPr algn="ctr">
              <a:defRPr/>
            </a:lvl1pPr>
          </a:lstStyle>
          <a:p>
            <a:pPr rtl="0"/>
            <a:r>
              <a:rPr lang="en-GB"/>
              <a:t>Click icon to add picture</a:t>
            </a:r>
            <a:endParaRPr lang="en-GB" dirty="0"/>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rtlCol="0">
            <a:normAutofit/>
          </a:bodyPr>
          <a:lstStyle>
            <a:lvl1pPr>
              <a:defRPr spc="0"/>
            </a:lvl1pPr>
          </a:lstStyle>
          <a:p>
            <a:pPr lvl="0" rtl="0"/>
            <a:r>
              <a:rPr lang="en-GB"/>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301382" y="6170613"/>
            <a:ext cx="2437439" cy="457077"/>
          </a:xfrm>
        </p:spPr>
        <p:txBody>
          <a:bodyPr rtlCol="0"/>
          <a:lstStyle/>
          <a:p>
            <a:pPr rtl="0"/>
            <a:r>
              <a:rPr lang="en-GB"/>
              <a:t>Sample Footer Text</a:t>
            </a:r>
          </a:p>
        </p:txBody>
      </p:sp>
      <p:sp>
        <p:nvSpPr>
          <p:cNvPr id="79" name="Date Placeholder 22">
            <a:extLst>
              <a:ext uri="{FF2B5EF4-FFF2-40B4-BE49-F238E27FC236}">
                <a16:creationId xmlns:a16="http://schemas.microsoft.com/office/drawing/2014/main" id="{1BE603F5-0A57-4324-882D-14EC1A8CFE79}"/>
              </a:ext>
            </a:extLst>
          </p:cNvPr>
          <p:cNvSpPr>
            <a:spLocks noGrp="1"/>
          </p:cNvSpPr>
          <p:nvPr>
            <p:ph type="dt" sz="half" idx="10"/>
          </p:nvPr>
        </p:nvSpPr>
        <p:spPr>
          <a:xfrm>
            <a:off x="8881745" y="6170490"/>
            <a:ext cx="1829076" cy="457200"/>
          </a:xfrm>
        </p:spPr>
        <p:txBody>
          <a:bodyPr rtlCol="0"/>
          <a:lstStyle>
            <a:lvl1pPr algn="r">
              <a:defRPr/>
            </a:lvl1pPr>
          </a:lstStyle>
          <a:p>
            <a:pPr rtl="0"/>
            <a:r>
              <a:rPr lang="en-GB"/>
              <a:t>2/3/20XX</a:t>
            </a:r>
            <a:endParaRPr lang="en-GB" dirty="0"/>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139097735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rtlCol="0" anchor="b"/>
          <a:lstStyle>
            <a:lvl1pPr>
              <a:defRPr sz="6000" spc="0"/>
            </a:lvl1pPr>
          </a:lstStyle>
          <a:p>
            <a:pPr rtl="0"/>
            <a:r>
              <a:rPr lang="en-GB" sz="6000"/>
              <a:t>Click to edit Master title style</a:t>
            </a:r>
            <a:endParaRPr lang="en-GB"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rtlCol="0" anchor="t"/>
          <a:lstStyle>
            <a:lvl1pPr>
              <a:defRPr strike="noStrike"/>
            </a:lvl1pPr>
          </a:lstStyle>
          <a:p>
            <a:pPr rtl="0"/>
            <a:r>
              <a:rPr lang="en-GB" b="0"/>
              <a:t>Click to edit Master subtitle style</a:t>
            </a:r>
            <a:endParaRPr lang="en-GB" b="0" dirty="0"/>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GB"/>
          </a:p>
        </p:txBody>
      </p:sp>
    </p:spTree>
    <p:extLst>
      <p:ext uri="{BB962C8B-B14F-4D97-AF65-F5344CB8AC3E}">
        <p14:creationId xmlns:p14="http://schemas.microsoft.com/office/powerpoint/2010/main" val="27531027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p:nvPr>
        </p:nvSpPr>
        <p:spPr>
          <a:xfrm>
            <a:off x="1126222" y="442913"/>
            <a:ext cx="8263570" cy="1344612"/>
          </a:xfrm>
        </p:spPr>
        <p:txBody>
          <a:bodyPr rtlCol="0" anchor="b"/>
          <a:lstStyle>
            <a:lvl1pPr>
              <a:defRPr spc="0">
                <a:solidFill>
                  <a:schemeClr val="tx1">
                    <a:lumMod val="75000"/>
                    <a:lumOff val="25000"/>
                  </a:schemeClr>
                </a:solidFill>
              </a:defRPr>
            </a:lvl1pPr>
          </a:lstStyle>
          <a:p>
            <a:pPr rtl="0"/>
            <a:r>
              <a:rPr lang="en-GB"/>
              <a:t>Click to edit Master title style</a:t>
            </a:r>
            <a:endParaRPr lang="en-GB" dirty="0"/>
          </a:p>
        </p:txBody>
      </p:sp>
      <p:sp>
        <p:nvSpPr>
          <p:cNvPr id="17" name="Content Placeholder 2">
            <a:extLst>
              <a:ext uri="{FF2B5EF4-FFF2-40B4-BE49-F238E27FC236}">
                <a16:creationId xmlns:a16="http://schemas.microsoft.com/office/drawing/2014/main" id="{F073D2B5-4489-48A5-BD84-C92B7179A018}"/>
              </a:ext>
            </a:extLst>
          </p:cNvPr>
          <p:cNvSpPr>
            <a:spLocks noGrp="1"/>
          </p:cNvSpPr>
          <p:nvPr>
            <p:ph idx="1"/>
          </p:nvPr>
        </p:nvSpPr>
        <p:spPr>
          <a:xfrm>
            <a:off x="1920875" y="2107096"/>
            <a:ext cx="8391967" cy="2846567"/>
          </a:xfrm>
        </p:spPr>
        <p:txBody>
          <a:bodyPr rtlCol="0">
            <a:normAutofit/>
          </a:bodyPr>
          <a:lstStyle/>
          <a:p>
            <a:pPr lvl="0" rtl="0"/>
            <a:r>
              <a:rPr lang="en-GB"/>
              <a:t>Click to edit Master text styles</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rtlCol="0">
            <a:noAutofit/>
          </a:bodyPr>
          <a:lstStyle/>
          <a:p>
            <a:pPr rtl="0"/>
            <a:r>
              <a:rPr lang="en-GB"/>
              <a:t>Click icon to add picture</a:t>
            </a:r>
            <a:endParaRPr lang="en-GB" dirty="0"/>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124712" y="6170490"/>
            <a:ext cx="5667375"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0727" y="6170491"/>
            <a:ext cx="2840083" cy="457200"/>
          </a:xfrm>
        </p:spPr>
        <p:txBody>
          <a:bodyPr rtlCol="0"/>
          <a:lstStyle>
            <a:lvl1pPr>
              <a:defRPr>
                <a:solidFill>
                  <a:schemeClr val="bg1"/>
                </a:solidFill>
                <a:effectLst>
                  <a:outerShdw blurRad="38100" dist="38100" dir="2700000" algn="tl" rotWithShape="0">
                    <a:srgbClr val="000000">
                      <a:alpha val="43137"/>
                    </a:srgbClr>
                  </a:outerShdw>
                </a:effectLst>
              </a:defRPr>
            </a:lvl1pPr>
          </a:lstStyle>
          <a:p>
            <a:pPr rtl="0"/>
            <a:r>
              <a:rPr lang="en-GB"/>
              <a:t>2/3/20XX</a:t>
            </a:r>
          </a:p>
        </p:txBody>
      </p:sp>
      <p:sp>
        <p:nvSpPr>
          <p:cNvPr id="15" name="Slide Number Placeholder 31">
            <a:extLst>
              <a:ext uri="{FF2B5EF4-FFF2-40B4-BE49-F238E27FC236}">
                <a16:creationId xmlns:a16="http://schemas.microsoft.com/office/drawing/2014/main" id="{A785EF8F-8A0F-41F7-BFA0-9E9AB06C6EFD}"/>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5293843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7E2F0C9-450A-46BE-9D30-BF2BCDB2C61B}"/>
              </a:ext>
            </a:extLst>
          </p:cNvPr>
          <p:cNvSpPr>
            <a:spLocks noGrp="1"/>
          </p:cNvSpPr>
          <p:nvPr>
            <p:ph type="title"/>
          </p:nvPr>
        </p:nvSpPr>
        <p:spPr>
          <a:xfrm>
            <a:off x="1828800" y="438912"/>
            <a:ext cx="7340048" cy="1651054"/>
          </a:xfrm>
        </p:spPr>
        <p:txBody>
          <a:bodyPr rtlCol="0" anchor="b"/>
          <a:lstStyle/>
          <a:p>
            <a:pPr rtl="0"/>
            <a:r>
              <a:rPr lang="en-GB"/>
              <a:t>Click to edit Master title style</a:t>
            </a:r>
            <a:endParaRPr lang="en-GB" dirty="0"/>
          </a:p>
        </p:txBody>
      </p:sp>
      <p:sp>
        <p:nvSpPr>
          <p:cNvPr id="17" name="Picture Placeholder 16">
            <a:extLst>
              <a:ext uri="{FF2B5EF4-FFF2-40B4-BE49-F238E27FC236}">
                <a16:creationId xmlns:a16="http://schemas.microsoft.com/office/drawing/2014/main" id="{AE554E25-FBED-49B5-ADA0-6DA5D8E8DD6D}"/>
              </a:ext>
            </a:extLst>
          </p:cNvPr>
          <p:cNvSpPr>
            <a:spLocks noGrp="1"/>
          </p:cNvSpPr>
          <p:nvPr>
            <p:ph type="pic" sz="quarter" idx="13"/>
          </p:nvPr>
        </p:nvSpPr>
        <p:spPr>
          <a:xfrm>
            <a:off x="0" y="0"/>
            <a:ext cx="2417049" cy="6858000"/>
          </a:xfrm>
          <a:custGeom>
            <a:avLst/>
            <a:gdLst>
              <a:gd name="connsiteX0" fmla="*/ 2112162 w 2417049"/>
              <a:gd name="connsiteY0" fmla="*/ 0 h 6858000"/>
              <a:gd name="connsiteX1" fmla="*/ 2417049 w 2417049"/>
              <a:gd name="connsiteY1" fmla="*/ 0 h 6858000"/>
              <a:gd name="connsiteX2" fmla="*/ 2394205 w 2417049"/>
              <a:gd name="connsiteY2" fmla="*/ 17461 h 6858000"/>
              <a:gd name="connsiteX3" fmla="*/ 741074 w 2417049"/>
              <a:gd name="connsiteY3" fmla="*/ 4217082 h 6858000"/>
              <a:gd name="connsiteX4" fmla="*/ 2004991 w 2417049"/>
              <a:gd name="connsiteY4" fmla="*/ 6804604 h 6858000"/>
              <a:gd name="connsiteX5" fmla="*/ 2062346 w 2417049"/>
              <a:gd name="connsiteY5" fmla="*/ 6858000 h 6858000"/>
              <a:gd name="connsiteX6" fmla="*/ 1953913 w 2417049"/>
              <a:gd name="connsiteY6" fmla="*/ 6858000 h 6858000"/>
              <a:gd name="connsiteX7" fmla="*/ 1693070 w 2417049"/>
              <a:gd name="connsiteY7" fmla="*/ 6599739 h 6858000"/>
              <a:gd name="connsiteX8" fmla="*/ 567934 w 2417049"/>
              <a:gd name="connsiteY8" fmla="*/ 4115040 h 6858000"/>
              <a:gd name="connsiteX9" fmla="*/ 2091112 w 2417049"/>
              <a:gd name="connsiteY9" fmla="*/ 17040 h 6858000"/>
              <a:gd name="connsiteX10" fmla="*/ 1672271 w 2417049"/>
              <a:gd name="connsiteY10" fmla="*/ 0 h 6858000"/>
              <a:gd name="connsiteX11" fmla="*/ 2094397 w 2417049"/>
              <a:gd name="connsiteY11" fmla="*/ 0 h 6858000"/>
              <a:gd name="connsiteX12" fmla="*/ 2073347 w 2417049"/>
              <a:gd name="connsiteY12" fmla="*/ 17040 h 6858000"/>
              <a:gd name="connsiteX13" fmla="*/ 550169 w 2417049"/>
              <a:gd name="connsiteY13" fmla="*/ 4115040 h 6858000"/>
              <a:gd name="connsiteX14" fmla="*/ 1675306 w 2417049"/>
              <a:gd name="connsiteY14" fmla="*/ 6599739 h 6858000"/>
              <a:gd name="connsiteX15" fmla="*/ 1936149 w 2417049"/>
              <a:gd name="connsiteY15" fmla="*/ 6858000 h 6858000"/>
              <a:gd name="connsiteX16" fmla="*/ 1682790 w 2417049"/>
              <a:gd name="connsiteY16" fmla="*/ 6858000 h 6858000"/>
              <a:gd name="connsiteX17" fmla="*/ 1434206 w 2417049"/>
              <a:gd name="connsiteY17" fmla="*/ 6615157 h 6858000"/>
              <a:gd name="connsiteX18" fmla="*/ 385335 w 2417049"/>
              <a:gd name="connsiteY18" fmla="*/ 4282319 h 6858000"/>
              <a:gd name="connsiteX19" fmla="*/ 1645413 w 2417049"/>
              <a:gd name="connsiteY19" fmla="*/ 27367 h 6858000"/>
              <a:gd name="connsiteX20" fmla="*/ 0 w 2417049"/>
              <a:gd name="connsiteY20" fmla="*/ 0 h 6858000"/>
              <a:gd name="connsiteX21" fmla="*/ 1654347 w 2417049"/>
              <a:gd name="connsiteY21" fmla="*/ 0 h 6858000"/>
              <a:gd name="connsiteX22" fmla="*/ 1626537 w 2417049"/>
              <a:gd name="connsiteY22" fmla="*/ 28337 h 6858000"/>
              <a:gd name="connsiteX23" fmla="*/ 366460 w 2417049"/>
              <a:gd name="connsiteY23" fmla="*/ 4283289 h 6858000"/>
              <a:gd name="connsiteX24" fmla="*/ 1415329 w 2417049"/>
              <a:gd name="connsiteY24" fmla="*/ 6616128 h 6858000"/>
              <a:gd name="connsiteX25" fmla="*/ 1662921 w 2417049"/>
              <a:gd name="connsiteY25" fmla="*/ 6858000 h 6858000"/>
              <a:gd name="connsiteX26" fmla="*/ 0 w 2417049"/>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7049" h="6858000">
                <a:moveTo>
                  <a:pt x="2112162" y="0"/>
                </a:moveTo>
                <a:lnTo>
                  <a:pt x="2417049" y="0"/>
                </a:lnTo>
                <a:lnTo>
                  <a:pt x="2394205" y="17461"/>
                </a:lnTo>
                <a:cubicBezTo>
                  <a:pt x="1333530" y="878708"/>
                  <a:pt x="741074" y="2437327"/>
                  <a:pt x="741074" y="4217082"/>
                </a:cubicBezTo>
                <a:cubicBezTo>
                  <a:pt x="741074" y="5418356"/>
                  <a:pt x="1303237" y="6132444"/>
                  <a:pt x="2004991" y="6804604"/>
                </a:cubicBezTo>
                <a:lnTo>
                  <a:pt x="2062346" y="6858000"/>
                </a:lnTo>
                <a:lnTo>
                  <a:pt x="1953913" y="6858000"/>
                </a:lnTo>
                <a:lnTo>
                  <a:pt x="1693070" y="6599739"/>
                </a:lnTo>
                <a:cubicBezTo>
                  <a:pt x="1064979" y="5955416"/>
                  <a:pt x="567934" y="5263323"/>
                  <a:pt x="567934" y="4115040"/>
                </a:cubicBezTo>
                <a:cubicBezTo>
                  <a:pt x="567934" y="2378351"/>
                  <a:pt x="1113816" y="857447"/>
                  <a:pt x="2091112" y="17040"/>
                </a:cubicBezTo>
                <a:close/>
                <a:moveTo>
                  <a:pt x="1672271" y="0"/>
                </a:moveTo>
                <a:lnTo>
                  <a:pt x="2094397" y="0"/>
                </a:lnTo>
                <a:lnTo>
                  <a:pt x="2073347" y="17040"/>
                </a:lnTo>
                <a:cubicBezTo>
                  <a:pt x="1096051" y="857447"/>
                  <a:pt x="550169" y="2378351"/>
                  <a:pt x="550169" y="4115040"/>
                </a:cubicBezTo>
                <a:cubicBezTo>
                  <a:pt x="550169" y="5263323"/>
                  <a:pt x="1047215" y="5955416"/>
                  <a:pt x="1675306" y="6599739"/>
                </a:cubicBezTo>
                <a:lnTo>
                  <a:pt x="1936149" y="6858000"/>
                </a:lnTo>
                <a:lnTo>
                  <a:pt x="1682790" y="6858000"/>
                </a:lnTo>
                <a:lnTo>
                  <a:pt x="1434206" y="6615157"/>
                </a:lnTo>
                <a:cubicBezTo>
                  <a:pt x="861085" y="6026831"/>
                  <a:pt x="428538" y="5350659"/>
                  <a:pt x="385335" y="4282319"/>
                </a:cubicBezTo>
                <a:cubicBezTo>
                  <a:pt x="315325" y="2551123"/>
                  <a:pt x="763271" y="995374"/>
                  <a:pt x="1645413" y="27367"/>
                </a:cubicBezTo>
                <a:close/>
                <a:moveTo>
                  <a:pt x="0" y="0"/>
                </a:moveTo>
                <a:lnTo>
                  <a:pt x="1654347" y="0"/>
                </a:lnTo>
                <a:lnTo>
                  <a:pt x="1626537" y="28337"/>
                </a:lnTo>
                <a:cubicBezTo>
                  <a:pt x="744394" y="996343"/>
                  <a:pt x="296450" y="2552094"/>
                  <a:pt x="366460" y="4283289"/>
                </a:cubicBezTo>
                <a:cubicBezTo>
                  <a:pt x="409662" y="5351630"/>
                  <a:pt x="842209" y="6027802"/>
                  <a:pt x="1415329" y="6616128"/>
                </a:cubicBezTo>
                <a:lnTo>
                  <a:pt x="1662921" y="6858000"/>
                </a:lnTo>
                <a:lnTo>
                  <a:pt x="0" y="6858000"/>
                </a:lnTo>
                <a:close/>
              </a:path>
            </a:pathLst>
          </a:custGeom>
          <a:solidFill>
            <a:schemeClr val="accent4"/>
          </a:solidFill>
        </p:spPr>
        <p:txBody>
          <a:bodyPr wrap="square" rtlCol="0">
            <a:noAutofit/>
          </a:bodyPr>
          <a:lstStyle/>
          <a:p>
            <a:pPr rtl="0"/>
            <a:r>
              <a:rPr lang="en-GB"/>
              <a:t>Click icon to add picture</a:t>
            </a:r>
            <a:endParaRPr lang="en-GB" dirty="0"/>
          </a:p>
        </p:txBody>
      </p:sp>
      <p:sp>
        <p:nvSpPr>
          <p:cNvPr id="24" name="Picture Placeholder 23">
            <a:extLst>
              <a:ext uri="{FF2B5EF4-FFF2-40B4-BE49-F238E27FC236}">
                <a16:creationId xmlns:a16="http://schemas.microsoft.com/office/drawing/2014/main" id="{CB6A8D76-E69B-4696-9428-6B1F02AB6FEC}"/>
              </a:ext>
            </a:extLst>
          </p:cNvPr>
          <p:cNvSpPr>
            <a:spLocks noGrp="1"/>
          </p:cNvSpPr>
          <p:nvPr>
            <p:ph type="pic" sz="quarter" idx="14"/>
          </p:nvPr>
        </p:nvSpPr>
        <p:spPr>
          <a:xfrm>
            <a:off x="9144296" y="1"/>
            <a:ext cx="3047704" cy="6857999"/>
          </a:xfrm>
          <a:custGeom>
            <a:avLst/>
            <a:gdLst>
              <a:gd name="connsiteX0" fmla="*/ 982019 w 3047704"/>
              <a:gd name="connsiteY0" fmla="*/ 0 h 6857999"/>
              <a:gd name="connsiteX1" fmla="*/ 3047704 w 3047704"/>
              <a:gd name="connsiteY1" fmla="*/ 0 h 6857999"/>
              <a:gd name="connsiteX2" fmla="*/ 3047704 w 3047704"/>
              <a:gd name="connsiteY2" fmla="*/ 6857999 h 6857999"/>
              <a:gd name="connsiteX3" fmla="*/ 314373 w 3047704"/>
              <a:gd name="connsiteY3" fmla="*/ 6857999 h 6857999"/>
              <a:gd name="connsiteX4" fmla="*/ 417053 w 3047704"/>
              <a:gd name="connsiteY4" fmla="*/ 6776130 h 6857999"/>
              <a:gd name="connsiteX5" fmla="*/ 2189706 w 3047704"/>
              <a:gd name="connsiteY5" fmla="*/ 3968277 h 6857999"/>
              <a:gd name="connsiteX6" fmla="*/ 1015028 w 3047704"/>
              <a:gd name="connsiteY6" fmla="*/ 35110 h 6857999"/>
              <a:gd name="connsiteX7" fmla="*/ 687894 w 3047704"/>
              <a:gd name="connsiteY7" fmla="*/ 0 h 6857999"/>
              <a:gd name="connsiteX8" fmla="*/ 962740 w 3047704"/>
              <a:gd name="connsiteY8" fmla="*/ 0 h 6857999"/>
              <a:gd name="connsiteX9" fmla="*/ 994866 w 3047704"/>
              <a:gd name="connsiteY9" fmla="*/ 34171 h 6857999"/>
              <a:gd name="connsiteX10" fmla="*/ 2169546 w 3047704"/>
              <a:gd name="connsiteY10" fmla="*/ 3967339 h 6857999"/>
              <a:gd name="connsiteX11" fmla="*/ 396891 w 3047704"/>
              <a:gd name="connsiteY11" fmla="*/ 6775192 h 6857999"/>
              <a:gd name="connsiteX12" fmla="*/ 293035 w 3047704"/>
              <a:gd name="connsiteY12" fmla="*/ 6857999 h 6857999"/>
              <a:gd name="connsiteX13" fmla="*/ 171208 w 3047704"/>
              <a:gd name="connsiteY13" fmla="*/ 6857999 h 6857999"/>
              <a:gd name="connsiteX14" fmla="*/ 426438 w 3047704"/>
              <a:gd name="connsiteY14" fmla="*/ 6651337 h 6857999"/>
              <a:gd name="connsiteX15" fmla="*/ 1972117 w 3047704"/>
              <a:gd name="connsiteY15" fmla="*/ 3859832 h 6857999"/>
              <a:gd name="connsiteX16" fmla="*/ 772975 w 3047704"/>
              <a:gd name="connsiteY16" fmla="*/ 99143 h 6857999"/>
              <a:gd name="connsiteX17" fmla="*/ 354738 w 3047704"/>
              <a:gd name="connsiteY17" fmla="*/ 0 h 6857999"/>
              <a:gd name="connsiteX18" fmla="*/ 663489 w 3047704"/>
              <a:gd name="connsiteY18" fmla="*/ 0 h 6857999"/>
              <a:gd name="connsiteX19" fmla="*/ 748570 w 3047704"/>
              <a:gd name="connsiteY19" fmla="*/ 99143 h 6857999"/>
              <a:gd name="connsiteX20" fmla="*/ 1947712 w 3047704"/>
              <a:gd name="connsiteY20" fmla="*/ 3859832 h 6857999"/>
              <a:gd name="connsiteX21" fmla="*/ 402035 w 3047704"/>
              <a:gd name="connsiteY21" fmla="*/ 6651337 h 6857999"/>
              <a:gd name="connsiteX22" fmla="*/ 146805 w 3047704"/>
              <a:gd name="connsiteY22" fmla="*/ 6857999 h 6857999"/>
              <a:gd name="connsiteX23" fmla="*/ 0 w 3047704"/>
              <a:gd name="connsiteY23" fmla="*/ 6857999 h 6857999"/>
              <a:gd name="connsiteX24" fmla="*/ 224325 w 3047704"/>
              <a:gd name="connsiteY24" fmla="*/ 6659295 h 6857999"/>
              <a:gd name="connsiteX25" fmla="*/ 1789426 w 3047704"/>
              <a:gd name="connsiteY25" fmla="*/ 3879328 h 6857999"/>
              <a:gd name="connsiteX26" fmla="*/ 517450 w 3047704"/>
              <a:gd name="connsiteY26" fmla="*/ 1606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704" h="6857999">
                <a:moveTo>
                  <a:pt x="982019" y="0"/>
                </a:moveTo>
                <a:lnTo>
                  <a:pt x="3047704" y="0"/>
                </a:lnTo>
                <a:lnTo>
                  <a:pt x="3047704" y="6857999"/>
                </a:lnTo>
                <a:lnTo>
                  <a:pt x="314373" y="6857999"/>
                </a:lnTo>
                <a:lnTo>
                  <a:pt x="417053" y="6776130"/>
                </a:lnTo>
                <a:cubicBezTo>
                  <a:pt x="1327353" y="6049362"/>
                  <a:pt x="2128179" y="5345971"/>
                  <a:pt x="2189706" y="3968277"/>
                </a:cubicBezTo>
                <a:cubicBezTo>
                  <a:pt x="2259809" y="2398561"/>
                  <a:pt x="1843680" y="977981"/>
                  <a:pt x="1015028" y="35110"/>
                </a:cubicBezTo>
                <a:close/>
                <a:moveTo>
                  <a:pt x="687894" y="0"/>
                </a:moveTo>
                <a:lnTo>
                  <a:pt x="962740" y="0"/>
                </a:lnTo>
                <a:lnTo>
                  <a:pt x="994866" y="34171"/>
                </a:lnTo>
                <a:cubicBezTo>
                  <a:pt x="1823518" y="977043"/>
                  <a:pt x="2239649" y="2397622"/>
                  <a:pt x="2169546" y="3967339"/>
                </a:cubicBezTo>
                <a:cubicBezTo>
                  <a:pt x="2108017" y="5345033"/>
                  <a:pt x="1307191" y="6048423"/>
                  <a:pt x="396891" y="6775192"/>
                </a:cubicBezTo>
                <a:lnTo>
                  <a:pt x="293035" y="6857999"/>
                </a:lnTo>
                <a:lnTo>
                  <a:pt x="171208" y="6857999"/>
                </a:lnTo>
                <a:lnTo>
                  <a:pt x="426438" y="6651337"/>
                </a:lnTo>
                <a:cubicBezTo>
                  <a:pt x="1289290" y="5927454"/>
                  <a:pt x="1972117" y="5149903"/>
                  <a:pt x="1972117" y="3859832"/>
                </a:cubicBezTo>
                <a:cubicBezTo>
                  <a:pt x="1972117" y="2396483"/>
                  <a:pt x="1550289" y="1069500"/>
                  <a:pt x="772975" y="99143"/>
                </a:cubicBezTo>
                <a:close/>
                <a:moveTo>
                  <a:pt x="354738" y="0"/>
                </a:moveTo>
                <a:lnTo>
                  <a:pt x="663489" y="0"/>
                </a:lnTo>
                <a:lnTo>
                  <a:pt x="748570" y="99143"/>
                </a:lnTo>
                <a:cubicBezTo>
                  <a:pt x="1525884" y="1069500"/>
                  <a:pt x="1947712" y="2396483"/>
                  <a:pt x="1947712" y="3859832"/>
                </a:cubicBezTo>
                <a:cubicBezTo>
                  <a:pt x="1947712" y="5149903"/>
                  <a:pt x="1264887" y="5927454"/>
                  <a:pt x="402035" y="6651337"/>
                </a:cubicBezTo>
                <a:lnTo>
                  <a:pt x="146805" y="6857999"/>
                </a:lnTo>
                <a:lnTo>
                  <a:pt x="0" y="6857999"/>
                </a:lnTo>
                <a:lnTo>
                  <a:pt x="224325" y="6659295"/>
                </a:lnTo>
                <a:cubicBezTo>
                  <a:pt x="1058386" y="5919526"/>
                  <a:pt x="1789426" y="5207144"/>
                  <a:pt x="1789426" y="3879328"/>
                </a:cubicBezTo>
                <a:cubicBezTo>
                  <a:pt x="1789426" y="2373164"/>
                  <a:pt x="1337813" y="1030748"/>
                  <a:pt x="517450" y="16065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28" name="Content Placeholder 2">
            <a:extLst>
              <a:ext uri="{FF2B5EF4-FFF2-40B4-BE49-F238E27FC236}">
                <a16:creationId xmlns:a16="http://schemas.microsoft.com/office/drawing/2014/main" id="{9DCF97C3-1A74-41B6-B2C1-6FE1B2E30B98}"/>
              </a:ext>
            </a:extLst>
          </p:cNvPr>
          <p:cNvSpPr>
            <a:spLocks noGrp="1"/>
          </p:cNvSpPr>
          <p:nvPr>
            <p:ph idx="1"/>
          </p:nvPr>
        </p:nvSpPr>
        <p:spPr>
          <a:xfrm>
            <a:off x="1828800" y="2775004"/>
            <a:ext cx="7973568" cy="3189233"/>
          </a:xfrm>
        </p:spPr>
        <p:txBody>
          <a:bodyPr rtlCol="0"/>
          <a:lstStyle/>
          <a:p>
            <a:pPr lvl="0" rtl="0"/>
            <a:r>
              <a:rPr lang="en-GB"/>
              <a:t>Click to edit Master text styles</a:t>
            </a:r>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828800" y="6172200"/>
            <a:ext cx="5667375" cy="457200"/>
          </a:xfrm>
        </p:spPr>
        <p:txBody>
          <a:bodyPr rtlCol="0"/>
          <a:lstStyle>
            <a:lvl1pPr>
              <a:defRPr>
                <a:solidFill>
                  <a:schemeClr val="tx1"/>
                </a:solidFill>
                <a:effectLst/>
              </a:defRPr>
            </a:lvl1pPr>
          </a:lstStyle>
          <a:p>
            <a:pPr rtl="0"/>
            <a:r>
              <a:rPr lang="en-GB"/>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4696" y="6172200"/>
            <a:ext cx="2840083" cy="457200"/>
          </a:xfrm>
        </p:spPr>
        <p:txBody>
          <a:bodyPr rtlCol="0"/>
          <a:lstStyle>
            <a:lvl1pPr>
              <a:defRPr>
                <a:solidFill>
                  <a:schemeClr val="tx1"/>
                </a:solidFill>
                <a:effectLst/>
              </a:defRPr>
            </a:lvl1pPr>
          </a:lstStyle>
          <a:p>
            <a:pPr rtl="0"/>
            <a:r>
              <a:rPr lang="en-GB"/>
              <a:t>2/3/20XX</a:t>
            </a:r>
          </a:p>
        </p:txBody>
      </p:sp>
      <p:sp>
        <p:nvSpPr>
          <p:cNvPr id="14" name="Slide Number Placeholder 31">
            <a:extLst>
              <a:ext uri="{FF2B5EF4-FFF2-40B4-BE49-F238E27FC236}">
                <a16:creationId xmlns:a16="http://schemas.microsoft.com/office/drawing/2014/main" id="{738131C9-BB2B-4B17-B369-266A658BEFC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
        <p:nvSpPr>
          <p:cNvPr id="25" name="Freeform: Shape 24">
            <a:extLst>
              <a:ext uri="{FF2B5EF4-FFF2-40B4-BE49-F238E27FC236}">
                <a16:creationId xmlns:a16="http://schemas.microsoft.com/office/drawing/2014/main" id="{C3103935-D578-4E74-AD03-634BD4A5615B}"/>
              </a:ext>
              <a:ext uri="{C183D7F6-B498-43B3-948B-1728B52AA6E4}">
                <adec:decorative xmlns:adec="http://schemas.microsoft.com/office/drawing/2017/decorative" val="1"/>
              </a:ext>
            </a:extLst>
          </p:cNvPr>
          <p:cNvSpPr/>
          <p:nvPr userDrawn="1"/>
        </p:nvSpPr>
        <p:spPr>
          <a:xfrm flipH="1">
            <a:off x="359337"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AF9FDE73-1B6C-41BC-BDF9-CA5660397890}"/>
              </a:ext>
              <a:ext uri="{C183D7F6-B498-43B3-948B-1728B52AA6E4}">
                <adec:decorative xmlns:adec="http://schemas.microsoft.com/office/drawing/2017/decorative" val="1"/>
              </a:ext>
            </a:extLst>
          </p:cNvPr>
          <p:cNvSpPr/>
          <p:nvPr userDrawn="1"/>
        </p:nvSpPr>
        <p:spPr>
          <a:xfrm>
            <a:off x="550169"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0" name="Freeform: Shape 29">
            <a:extLst>
              <a:ext uri="{FF2B5EF4-FFF2-40B4-BE49-F238E27FC236}">
                <a16:creationId xmlns:a16="http://schemas.microsoft.com/office/drawing/2014/main" id="{372902A6-3D21-43DD-95F6-88542794C4D0}"/>
              </a:ext>
              <a:ext uri="{C183D7F6-B498-43B3-948B-1728B52AA6E4}">
                <adec:decorative xmlns:adec="http://schemas.microsoft.com/office/drawing/2017/decorative" val="1"/>
              </a:ext>
            </a:extLst>
          </p:cNvPr>
          <p:cNvSpPr/>
          <p:nvPr userDrawn="1"/>
        </p:nvSpPr>
        <p:spPr>
          <a:xfrm>
            <a:off x="9291101"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1" name="Freeform: Shape 30">
            <a:extLst>
              <a:ext uri="{FF2B5EF4-FFF2-40B4-BE49-F238E27FC236}">
                <a16:creationId xmlns:a16="http://schemas.microsoft.com/office/drawing/2014/main" id="{F0B134F2-3D84-48E8-B16A-0DBCF9E8DC9D}"/>
              </a:ext>
              <a:ext uri="{C183D7F6-B498-43B3-948B-1728B52AA6E4}">
                <adec:decorative xmlns:adec="http://schemas.microsoft.com/office/drawing/2017/decorative" val="1"/>
              </a:ext>
            </a:extLst>
          </p:cNvPr>
          <p:cNvSpPr/>
          <p:nvPr userDrawn="1"/>
        </p:nvSpPr>
        <p:spPr>
          <a:xfrm>
            <a:off x="9437331"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9270812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8B35E44-8881-47EA-963A-54C1FF6BDE21}"/>
              </a:ext>
            </a:extLst>
          </p:cNvPr>
          <p:cNvSpPr>
            <a:spLocks noGrp="1"/>
          </p:cNvSpPr>
          <p:nvPr>
            <p:ph type="pic" sz="quarter" idx="14"/>
          </p:nvPr>
        </p:nvSpPr>
        <p:spPr>
          <a:xfrm>
            <a:off x="-152" y="-1"/>
            <a:ext cx="12192152" cy="6858000"/>
          </a:xfrm>
          <a:custGeom>
            <a:avLst/>
            <a:gdLst>
              <a:gd name="connsiteX0" fmla="*/ 0 w 12192152"/>
              <a:gd name="connsiteY0" fmla="*/ 0 h 6858000"/>
              <a:gd name="connsiteX1" fmla="*/ 12192000 w 12192152"/>
              <a:gd name="connsiteY1" fmla="*/ 0 h 6858000"/>
              <a:gd name="connsiteX2" fmla="*/ 12192000 w 12192152"/>
              <a:gd name="connsiteY2" fmla="*/ 1230313 h 6858000"/>
              <a:gd name="connsiteX3" fmla="*/ 12192152 w 12192152"/>
              <a:gd name="connsiteY3" fmla="*/ 1230313 h 6858000"/>
              <a:gd name="connsiteX4" fmla="*/ 12192152 w 12192152"/>
              <a:gd name="connsiteY4" fmla="*/ 6858000 h 6858000"/>
              <a:gd name="connsiteX5" fmla="*/ 12192000 w 12192152"/>
              <a:gd name="connsiteY5" fmla="*/ 6858000 h 6858000"/>
              <a:gd name="connsiteX6" fmla="*/ 11611208 w 12192152"/>
              <a:gd name="connsiteY6" fmla="*/ 6858000 h 6858000"/>
              <a:gd name="connsiteX7" fmla="*/ 8258426 w 12192152"/>
              <a:gd name="connsiteY7" fmla="*/ 6858000 h 6858000"/>
              <a:gd name="connsiteX8" fmla="*/ 6400952 w 12192152"/>
              <a:gd name="connsiteY8" fmla="*/ 6858000 h 6858000"/>
              <a:gd name="connsiteX9" fmla="*/ 0 w 1219215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152" h="6858000">
                <a:moveTo>
                  <a:pt x="0" y="0"/>
                </a:moveTo>
                <a:lnTo>
                  <a:pt x="12192000" y="0"/>
                </a:lnTo>
                <a:lnTo>
                  <a:pt x="12192000" y="1230313"/>
                </a:lnTo>
                <a:lnTo>
                  <a:pt x="12192152" y="1230313"/>
                </a:lnTo>
                <a:lnTo>
                  <a:pt x="12192152" y="6858000"/>
                </a:lnTo>
                <a:lnTo>
                  <a:pt x="12192000" y="6858000"/>
                </a:lnTo>
                <a:lnTo>
                  <a:pt x="11611208" y="6858000"/>
                </a:lnTo>
                <a:lnTo>
                  <a:pt x="8258426" y="6858000"/>
                </a:lnTo>
                <a:lnTo>
                  <a:pt x="6400952" y="6858000"/>
                </a:lnTo>
                <a:lnTo>
                  <a:pt x="0" y="6858000"/>
                </a:lnTo>
                <a:close/>
              </a:path>
            </a:pathLst>
          </a:custGeom>
          <a:solidFill>
            <a:schemeClr val="accent4"/>
          </a:solidFill>
        </p:spPr>
        <p:txBody>
          <a:bodyPr wrap="square" rtlCol="0">
            <a:noAutofit/>
          </a:bodyPr>
          <a:lstStyle/>
          <a:p>
            <a:pPr rtl="0"/>
            <a:r>
              <a:rPr lang="en-GB"/>
              <a:t>Click icon to add picture</a:t>
            </a:r>
          </a:p>
        </p:txBody>
      </p:sp>
      <p:sp>
        <p:nvSpPr>
          <p:cNvPr id="22" name="Title 21">
            <a:extLst>
              <a:ext uri="{FF2B5EF4-FFF2-40B4-BE49-F238E27FC236}">
                <a16:creationId xmlns:a16="http://schemas.microsoft.com/office/drawing/2014/main" id="{D3AC31D1-956B-4E28-946A-2C96547A207A}"/>
              </a:ext>
            </a:extLst>
          </p:cNvPr>
          <p:cNvSpPr>
            <a:spLocks noGrp="1"/>
          </p:cNvSpPr>
          <p:nvPr>
            <p:ph type="title"/>
          </p:nvPr>
        </p:nvSpPr>
        <p:spPr>
          <a:xfrm>
            <a:off x="7260958" y="2256519"/>
            <a:ext cx="4931041" cy="4601481"/>
          </a:xfrm>
          <a:custGeom>
            <a:avLst/>
            <a:gdLst>
              <a:gd name="connsiteX0" fmla="*/ 2486924 w 4930888"/>
              <a:gd name="connsiteY0" fmla="*/ 1242 h 4601481"/>
              <a:gd name="connsiteX1" fmla="*/ 3569373 w 4930888"/>
              <a:gd name="connsiteY1" fmla="*/ 324180 h 4601481"/>
              <a:gd name="connsiteX2" fmla="*/ 4856237 w 4930888"/>
              <a:gd name="connsiteY2" fmla="*/ 1766523 h 4601481"/>
              <a:gd name="connsiteX3" fmla="*/ 4930888 w 4930888"/>
              <a:gd name="connsiteY3" fmla="*/ 1950929 h 4601481"/>
              <a:gd name="connsiteX4" fmla="*/ 4930887 w 4930888"/>
              <a:gd name="connsiteY4" fmla="*/ 3928932 h 4601481"/>
              <a:gd name="connsiteX5" fmla="*/ 4836867 w 4930888"/>
              <a:gd name="connsiteY5" fmla="*/ 4118749 h 4601481"/>
              <a:gd name="connsiteX6" fmla="*/ 4475081 w 4930888"/>
              <a:gd name="connsiteY6" fmla="*/ 4521219 h 4601481"/>
              <a:gd name="connsiteX7" fmla="*/ 4350096 w 4930888"/>
              <a:gd name="connsiteY7" fmla="*/ 4601481 h 4601481"/>
              <a:gd name="connsiteX8" fmla="*/ 997314 w 4930888"/>
              <a:gd name="connsiteY8" fmla="*/ 4601481 h 4601481"/>
              <a:gd name="connsiteX9" fmla="*/ 892839 w 4930888"/>
              <a:gd name="connsiteY9" fmla="*/ 4484500 h 4601481"/>
              <a:gd name="connsiteX10" fmla="*/ 407190 w 4930888"/>
              <a:gd name="connsiteY10" fmla="*/ 3560851 h 4601481"/>
              <a:gd name="connsiteX11" fmla="*/ 201278 w 4930888"/>
              <a:gd name="connsiteY11" fmla="*/ 1442390 h 4601481"/>
              <a:gd name="connsiteX12" fmla="*/ 2486924 w 4930888"/>
              <a:gd name="connsiteY12" fmla="*/ 1242 h 460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8" h="4601481">
                <a:moveTo>
                  <a:pt x="2486924" y="1242"/>
                </a:moveTo>
                <a:cubicBezTo>
                  <a:pt x="2843346" y="13471"/>
                  <a:pt x="3209340" y="116315"/>
                  <a:pt x="3569373" y="324180"/>
                </a:cubicBezTo>
                <a:cubicBezTo>
                  <a:pt x="4132717" y="649427"/>
                  <a:pt x="4585942" y="1173552"/>
                  <a:pt x="4856237" y="1766523"/>
                </a:cubicBezTo>
                <a:lnTo>
                  <a:pt x="4930888" y="1950929"/>
                </a:lnTo>
                <a:lnTo>
                  <a:pt x="4930887" y="3928932"/>
                </a:lnTo>
                <a:lnTo>
                  <a:pt x="4836867" y="4118749"/>
                </a:lnTo>
                <a:cubicBezTo>
                  <a:pt x="4733860" y="4297162"/>
                  <a:pt x="4611784" y="4422506"/>
                  <a:pt x="4475081" y="4521219"/>
                </a:cubicBezTo>
                <a:lnTo>
                  <a:pt x="4350096" y="4601481"/>
                </a:lnTo>
                <a:lnTo>
                  <a:pt x="997314" y="4601481"/>
                </a:lnTo>
                <a:lnTo>
                  <a:pt x="892839" y="4484500"/>
                </a:lnTo>
                <a:cubicBezTo>
                  <a:pt x="678468" y="4214960"/>
                  <a:pt x="542823" y="3894418"/>
                  <a:pt x="407190" y="3560851"/>
                </a:cubicBezTo>
                <a:cubicBezTo>
                  <a:pt x="109258" y="2828168"/>
                  <a:pt x="-222538" y="2176460"/>
                  <a:pt x="201278" y="1442390"/>
                </a:cubicBezTo>
                <a:cubicBezTo>
                  <a:pt x="727746" y="530520"/>
                  <a:pt x="1576072" y="-30012"/>
                  <a:pt x="2486924" y="1242"/>
                </a:cubicBezTo>
                <a:close/>
              </a:path>
            </a:pathLst>
          </a:custGeom>
          <a:solidFill>
            <a:schemeClr val="bg1">
              <a:alpha val="80000"/>
            </a:schemeClr>
          </a:solidFill>
          <a:effectLst>
            <a:outerShdw sx="110000" sy="110000" algn="ctr" rotWithShape="0">
              <a:schemeClr val="bg1">
                <a:alpha val="50000"/>
              </a:schemeClr>
            </a:outerShdw>
          </a:effectLst>
        </p:spPr>
        <p:txBody>
          <a:bodyPr wrap="square" lIns="548640" rIns="457200" bIns="1737360" rtlCol="0">
            <a:noAutofit/>
          </a:bodyPr>
          <a:lstStyle>
            <a:lvl1pPr>
              <a:lnSpc>
                <a:spcPct val="110000"/>
              </a:lnSpc>
              <a:defRPr sz="2400" spc="0" baseline="0"/>
            </a:lvl1pPr>
          </a:lstStyle>
          <a:p>
            <a:pPr rtl="0"/>
            <a:r>
              <a:rPr lang="en-GB"/>
              <a:t>Click to edit Master title style</a:t>
            </a:r>
          </a:p>
        </p:txBody>
      </p:sp>
      <p:sp>
        <p:nvSpPr>
          <p:cNvPr id="21" name="Freeform: Shape 20">
            <a:extLst>
              <a:ext uri="{FF2B5EF4-FFF2-40B4-BE49-F238E27FC236}">
                <a16:creationId xmlns:a16="http://schemas.microsoft.com/office/drawing/2014/main" id="{EDA0673F-81CD-4FD2-A0E2-2B800F67CD54}"/>
              </a:ext>
              <a:ext uri="{C183D7F6-B498-43B3-948B-1728B52AA6E4}">
                <adec:decorative xmlns:adec="http://schemas.microsoft.com/office/drawing/2017/decorative" val="1"/>
              </a:ext>
            </a:extLst>
          </p:cNvPr>
          <p:cNvSpPr/>
          <p:nvPr userDrawn="1"/>
        </p:nvSpPr>
        <p:spPr>
          <a:xfrm>
            <a:off x="6781549" y="1757155"/>
            <a:ext cx="5433311" cy="5118625"/>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Subtitle 2">
            <a:extLst>
              <a:ext uri="{FF2B5EF4-FFF2-40B4-BE49-F238E27FC236}">
                <a16:creationId xmlns:a16="http://schemas.microsoft.com/office/drawing/2014/main" id="{E734C383-6DCF-4C3B-8D34-B514D59344E2}"/>
              </a:ext>
            </a:extLst>
          </p:cNvPr>
          <p:cNvSpPr>
            <a:spLocks noGrp="1"/>
          </p:cNvSpPr>
          <p:nvPr>
            <p:ph type="subTitle" idx="1" hasCustomPrompt="1"/>
          </p:nvPr>
        </p:nvSpPr>
        <p:spPr>
          <a:xfrm>
            <a:off x="7706870" y="5261547"/>
            <a:ext cx="3848429" cy="678633"/>
          </a:xfrm>
        </p:spPr>
        <p:txBody>
          <a:bodyPr rtlCol="0" anchor="t">
            <a:normAutofit/>
          </a:bodyPr>
          <a:lstStyle>
            <a:lvl1pPr marL="0" indent="0">
              <a:defRPr/>
            </a:lvl1pPr>
          </a:lstStyle>
          <a:p>
            <a:pPr rtl="0"/>
            <a:r>
              <a:rPr lang="en-GB" sz="1800">
                <a:solidFill>
                  <a:schemeClr val="tx1">
                    <a:lumMod val="75000"/>
                    <a:lumOff val="25000"/>
                  </a:schemeClr>
                </a:solidFill>
              </a:rPr>
              <a:t>Click to add subtitle</a:t>
            </a:r>
          </a:p>
        </p:txBody>
      </p:sp>
      <p:sp>
        <p:nvSpPr>
          <p:cNvPr id="11" name="Footer Placeholder 13">
            <a:extLst>
              <a:ext uri="{FF2B5EF4-FFF2-40B4-BE49-F238E27FC236}">
                <a16:creationId xmlns:a16="http://schemas.microsoft.com/office/drawing/2014/main" id="{F0B4B380-E466-46B3-B541-B6D166755EBB}"/>
              </a:ext>
            </a:extLst>
          </p:cNvPr>
          <p:cNvSpPr>
            <a:spLocks noGrp="1"/>
          </p:cNvSpPr>
          <p:nvPr>
            <p:ph type="ftr" sz="quarter" idx="11"/>
          </p:nvPr>
        </p:nvSpPr>
        <p:spPr>
          <a:xfrm>
            <a:off x="1124712" y="6170490"/>
            <a:ext cx="5669280" cy="457200"/>
          </a:xfrm>
        </p:spPr>
        <p:txBody>
          <a:bodyPr rtlCol="0"/>
          <a:lstStyle/>
          <a:p>
            <a:pPr rtl="0"/>
            <a:r>
              <a:rPr lang="en-GB">
                <a:solidFill>
                  <a:srgbClr val="FFFFFF"/>
                </a:solidFill>
                <a:effectLst>
                  <a:outerShdw blurRad="50800" dist="38100" dir="2700000" algn="tl" rotWithShape="0">
                    <a:prstClr val="black">
                      <a:alpha val="43000"/>
                    </a:prstClr>
                  </a:outerShdw>
                </a:effectLst>
              </a:rPr>
              <a:t>Sample Footer Text</a:t>
            </a:r>
          </a:p>
        </p:txBody>
      </p:sp>
      <p:sp>
        <p:nvSpPr>
          <p:cNvPr id="12" name="Date Placeholder 9">
            <a:extLst>
              <a:ext uri="{FF2B5EF4-FFF2-40B4-BE49-F238E27FC236}">
                <a16:creationId xmlns:a16="http://schemas.microsoft.com/office/drawing/2014/main" id="{19723AE5-0785-4E75-8F8A-0585867971F0}"/>
              </a:ext>
            </a:extLst>
          </p:cNvPr>
          <p:cNvSpPr>
            <a:spLocks noGrp="1"/>
          </p:cNvSpPr>
          <p:nvPr>
            <p:ph type="dt" sz="half" idx="10"/>
          </p:nvPr>
        </p:nvSpPr>
        <p:spPr>
          <a:xfrm>
            <a:off x="7854696" y="6172200"/>
            <a:ext cx="2843784" cy="457200"/>
          </a:xfrm>
        </p:spPr>
        <p:txBody>
          <a:bodyPr rtlCol="0"/>
          <a:lstStyle/>
          <a:p>
            <a:pPr algn="r" rtl="0"/>
            <a:r>
              <a:rPr lang="en-GB"/>
              <a:t>2/3/20XX</a:t>
            </a:r>
            <a:endParaRPr lang="en-GB" dirty="0"/>
          </a:p>
        </p:txBody>
      </p:sp>
      <p:sp>
        <p:nvSpPr>
          <p:cNvPr id="13" name="Slide Number Placeholder 31">
            <a:extLst>
              <a:ext uri="{FF2B5EF4-FFF2-40B4-BE49-F238E27FC236}">
                <a16:creationId xmlns:a16="http://schemas.microsoft.com/office/drawing/2014/main" id="{17FECCBB-8049-41D8-AC1F-EF5DD957BFE9}"/>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75666281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4" name="Freeform: Shape 13">
            <a:extLst>
              <a:ext uri="{FF2B5EF4-FFF2-40B4-BE49-F238E27FC236}">
                <a16:creationId xmlns:a16="http://schemas.microsoft.com/office/drawing/2014/main" id="{A1043A60-7623-431D-9540-C6F628A80C33}"/>
              </a:ext>
              <a:ext uri="{C183D7F6-B498-43B3-948B-1728B52AA6E4}">
                <adec:decorative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6" name="Freeform: Shape 15">
            <a:extLst>
              <a:ext uri="{FF2B5EF4-FFF2-40B4-BE49-F238E27FC236}">
                <a16:creationId xmlns:a16="http://schemas.microsoft.com/office/drawing/2014/main" id="{7395F4F1-E095-4BE3-BCD6-DEC8FE3B20D7}"/>
              </a:ext>
              <a:ext uri="{C183D7F6-B498-43B3-948B-1728B52AA6E4}">
                <adec:decorative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0" name="Freeform: Shape 19">
            <a:extLst>
              <a:ext uri="{FF2B5EF4-FFF2-40B4-BE49-F238E27FC236}">
                <a16:creationId xmlns:a16="http://schemas.microsoft.com/office/drawing/2014/main" id="{29E91105-2BC9-42C7-A758-798D095DABED}"/>
              </a:ext>
              <a:ext uri="{C183D7F6-B498-43B3-948B-1728B52AA6E4}">
                <adec:decorative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rtlCol="0"/>
          <a:lstStyle/>
          <a:p>
            <a:pPr rtl="0"/>
            <a:r>
              <a:rPr lang="en-GB"/>
              <a:t>Click to edit Master title style</a:t>
            </a:r>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rtlCol="0"/>
          <a:lstStyle>
            <a:lvl1pPr algn="ctr">
              <a:lnSpc>
                <a:spcPct val="100000"/>
              </a:lnSpc>
              <a:defRPr sz="1200" b="1"/>
            </a:lvl1pPr>
          </a:lstStyle>
          <a:p>
            <a:pPr lvl="0" rtl="0"/>
            <a:r>
              <a:rPr lang="en-GB"/>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rtlCol="0"/>
          <a:lstStyle>
            <a:lvl1pPr algn="ctr">
              <a:lnSpc>
                <a:spcPct val="100000"/>
              </a:lnSpc>
              <a:defRPr sz="1000"/>
            </a:lvl1pPr>
          </a:lstStyle>
          <a:p>
            <a:pPr lvl="0" rtl="0"/>
            <a:r>
              <a:rPr lang="en-GB"/>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rtlCol="0"/>
          <a:lstStyle>
            <a:lvl1pPr algn="ctr">
              <a:lnSpc>
                <a:spcPct val="100000"/>
              </a:lnSpc>
              <a:defRPr sz="1200" b="1"/>
            </a:lvl1pPr>
          </a:lstStyle>
          <a:p>
            <a:pPr lvl="0" rtl="0"/>
            <a:r>
              <a:rPr lang="en-GB"/>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rtlCol="0"/>
          <a:lstStyle>
            <a:lvl1pPr algn="ctr">
              <a:lnSpc>
                <a:spcPct val="100000"/>
              </a:lnSpc>
              <a:defRPr sz="1000"/>
            </a:lvl1pPr>
          </a:lstStyle>
          <a:p>
            <a:pPr lvl="0" rtl="0"/>
            <a:r>
              <a:rPr lang="en-GB"/>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rtlCol="0"/>
          <a:lstStyle>
            <a:lvl1pPr algn="ctr">
              <a:lnSpc>
                <a:spcPct val="100000"/>
              </a:lnSpc>
              <a:defRPr sz="1200" b="1"/>
            </a:lvl1pPr>
          </a:lstStyle>
          <a:p>
            <a:pPr lvl="0" rtl="0"/>
            <a:r>
              <a:rPr lang="en-GB"/>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rtlCol="0"/>
          <a:lstStyle>
            <a:lvl1pPr algn="ctr">
              <a:lnSpc>
                <a:spcPct val="100000"/>
              </a:lnSpc>
              <a:defRPr sz="1000"/>
            </a:lvl1pPr>
          </a:lstStyle>
          <a:p>
            <a:pPr lvl="0" rtl="0"/>
            <a:r>
              <a:rPr lang="en-GB"/>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rtlCol="0"/>
          <a:lstStyle>
            <a:lvl1pPr algn="ctr">
              <a:lnSpc>
                <a:spcPct val="100000"/>
              </a:lnSpc>
              <a:defRPr sz="1200" b="1"/>
            </a:lvl1pPr>
          </a:lstStyle>
          <a:p>
            <a:pPr lvl="0" rtl="0"/>
            <a:r>
              <a:rPr lang="en-GB"/>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rtlCol="0"/>
          <a:lstStyle>
            <a:lvl1pPr algn="ctr">
              <a:lnSpc>
                <a:spcPct val="100000"/>
              </a:lnSpc>
              <a:defRPr sz="1000"/>
            </a:lvl1pPr>
          </a:lstStyle>
          <a:p>
            <a:pPr lvl="0" rtl="0"/>
            <a:r>
              <a:rPr lang="en-GB"/>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rtlCol="0"/>
          <a:lstStyle/>
          <a:p>
            <a:pPr rtl="0"/>
            <a:r>
              <a:rPr lang="en-GB"/>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rtlCol="0"/>
          <a:lstStyle/>
          <a:p>
            <a:pPr rtl="0"/>
            <a:r>
              <a:rPr lang="en-GB"/>
              <a:t>2/3/20XX</a:t>
            </a:r>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096108695"/>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rtlCol="0"/>
          <a:lstStyle/>
          <a:p>
            <a:pPr rtl="0"/>
            <a:r>
              <a:rPr lang="en-GB"/>
              <a:t>Click to edit Master title style</a:t>
            </a:r>
            <a:endParaRPr lang="en-GB" dirty="0"/>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rtlCol="0">
            <a:noAutofit/>
          </a:bodyPr>
          <a:lstStyle/>
          <a:p>
            <a:pPr rtl="0"/>
            <a:r>
              <a:rPr lang="en-GB"/>
              <a:t>Click icon to add picture</a:t>
            </a:r>
            <a:endParaRPr lang="en-GB" dirty="0"/>
          </a:p>
        </p:txBody>
      </p:sp>
      <p:sp>
        <p:nvSpPr>
          <p:cNvPr id="3" name="Content Placeholder 2"/>
          <p:cNvSpPr>
            <a:spLocks noGrp="1"/>
          </p:cNvSpPr>
          <p:nvPr>
            <p:ph idx="1"/>
          </p:nvPr>
        </p:nvSpPr>
        <p:spPr>
          <a:xfrm>
            <a:off x="1320655" y="2312276"/>
            <a:ext cx="9566098" cy="3651504"/>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rtlCol="0"/>
          <a:lstStyle/>
          <a:p>
            <a:pPr rtl="0"/>
            <a:r>
              <a:rPr lang="en-GB"/>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rtlCol="0"/>
          <a:lstStyle/>
          <a:p>
            <a:pPr rtl="0"/>
            <a:r>
              <a:rPr lang="en-GB"/>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3941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pPr rtl="0"/>
            <a:r>
              <a:rPr lang="en-GB"/>
              <a:t>Click to edit Master title style</a:t>
            </a:r>
            <a:endParaRPr lang="en-GB"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5" name="Footer Placeholder 4"/>
          <p:cNvSpPr>
            <a:spLocks noGrp="1"/>
          </p:cNvSpPr>
          <p:nvPr>
            <p:ph type="ftr" sz="quarter" idx="3"/>
          </p:nvPr>
        </p:nvSpPr>
        <p:spPr>
          <a:xfrm>
            <a:off x="1124712" y="6170490"/>
            <a:ext cx="5667375"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pPr rtl="0"/>
            <a:r>
              <a:rPr lang="en-GB"/>
              <a:t>Sample Footer Text</a:t>
            </a:r>
            <a:endParaRPr lang="en-GB" spc="0"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rtl="0"/>
            <a:fld id="{FAEF9944-A4F6-4C59-AEBD-678D6480B8EA}" type="slidenum">
              <a:rPr lang="en-GB" smtClean="0"/>
              <a:pPr algn="l"/>
              <a:t>‹#›</a:t>
            </a:fld>
            <a:endParaRPr lang="en-GB" dirty="0"/>
          </a:p>
        </p:txBody>
      </p:sp>
    </p:spTree>
    <p:extLst>
      <p:ext uri="{BB962C8B-B14F-4D97-AF65-F5344CB8AC3E}">
        <p14:creationId xmlns:p14="http://schemas.microsoft.com/office/powerpoint/2010/main" val="30341668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64" r:id="rId5"/>
    <p:sldLayoutId id="2147483768" r:id="rId6"/>
    <p:sldLayoutId id="2147483775" r:id="rId7"/>
    <p:sldLayoutId id="2147483679" r:id="rId8"/>
    <p:sldLayoutId id="2147483710" r:id="rId9"/>
    <p:sldLayoutId id="2147483776" r:id="rId10"/>
    <p:sldLayoutId id="2147483777" r:id="rId11"/>
    <p:sldLayoutId id="2147483778" r:id="rId12"/>
    <p:sldLayoutId id="2147483761" r:id="rId13"/>
    <p:sldLayoutId id="2147483674" r:id="rId14"/>
    <p:sldLayoutId id="2147483676" r:id="rId15"/>
    <p:sldLayoutId id="2147483678" r:id="rId16"/>
    <p:sldLayoutId id="2147483691" r:id="rId17"/>
    <p:sldLayoutId id="2147483680" r:id="rId18"/>
    <p:sldLayoutId id="2147483681" r:id="rId19"/>
  </p:sldLayoutIdLst>
  <p:hf hdr="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educationnaturepark.org.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8.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descr="Tractor spraying crops">
            <a:extLst>
              <a:ext uri="{FF2B5EF4-FFF2-40B4-BE49-F238E27FC236}">
                <a16:creationId xmlns:a16="http://schemas.microsoft.com/office/drawing/2014/main" id="{7B103EA2-F14D-4D47-8BE8-D1C3EDA583F9}"/>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13" r="13"/>
          <a:stretch/>
        </p:blipFill>
        <p:spPr>
          <a:xfrm>
            <a:off x="1524" y="0"/>
            <a:ext cx="12188952" cy="6858000"/>
          </a:xfrm>
        </p:spPr>
      </p:pic>
      <p:sp>
        <p:nvSpPr>
          <p:cNvPr id="2" name="Title 1">
            <a:extLst>
              <a:ext uri="{FF2B5EF4-FFF2-40B4-BE49-F238E27FC236}">
                <a16:creationId xmlns:a16="http://schemas.microsoft.com/office/drawing/2014/main" id="{34086996-3F9C-48D9-9B0A-0A2614B992C5}"/>
              </a:ext>
            </a:extLst>
          </p:cNvPr>
          <p:cNvSpPr>
            <a:spLocks noGrp="1"/>
          </p:cNvSpPr>
          <p:nvPr>
            <p:ph type="ctrTitle"/>
          </p:nvPr>
        </p:nvSpPr>
        <p:spPr>
          <a:xfrm>
            <a:off x="6911975" y="1695450"/>
            <a:ext cx="4452938" cy="4029075"/>
          </a:xfrm>
        </p:spPr>
        <p:txBody>
          <a:bodyPr rtlCol="0"/>
          <a:lstStyle/>
          <a:p>
            <a:pPr rtl="0"/>
            <a:r>
              <a:rPr lang="en-GB" dirty="0"/>
              <a:t>Sustainability </a:t>
            </a:r>
          </a:p>
        </p:txBody>
      </p:sp>
      <p:sp>
        <p:nvSpPr>
          <p:cNvPr id="16" name="Subtitle 15">
            <a:extLst>
              <a:ext uri="{FF2B5EF4-FFF2-40B4-BE49-F238E27FC236}">
                <a16:creationId xmlns:a16="http://schemas.microsoft.com/office/drawing/2014/main" id="{97E438EC-C32B-4BA7-B7BF-D7C47B983F2F}"/>
              </a:ext>
            </a:extLst>
          </p:cNvPr>
          <p:cNvSpPr>
            <a:spLocks noGrp="1"/>
          </p:cNvSpPr>
          <p:nvPr>
            <p:ph type="body" sz="quarter" idx="14"/>
          </p:nvPr>
        </p:nvSpPr>
        <p:spPr>
          <a:xfrm>
            <a:off x="7639108" y="3971864"/>
            <a:ext cx="3246438" cy="620588"/>
          </a:xfrm>
        </p:spPr>
        <p:txBody>
          <a:bodyPr rtlCol="0"/>
          <a:lstStyle/>
          <a:p>
            <a:pPr rtl="0"/>
            <a:r>
              <a:rPr lang="en-GB" dirty="0"/>
              <a:t>at Kids Count </a:t>
            </a:r>
          </a:p>
          <a:p>
            <a:pPr rtl="0"/>
            <a:endParaRPr lang="en-GB" dirty="0"/>
          </a:p>
        </p:txBody>
      </p:sp>
      <p:sp>
        <p:nvSpPr>
          <p:cNvPr id="5" name="Freeform: Shape 4">
            <a:extLst>
              <a:ext uri="{FF2B5EF4-FFF2-40B4-BE49-F238E27FC236}">
                <a16:creationId xmlns:a16="http://schemas.microsoft.com/office/drawing/2014/main" id="{949BEF89-76DD-44A7-ACB9-8CB72C11AEC5}"/>
              </a:ext>
              <a:ext uri="{C183D7F6-B498-43B3-948B-1728B52AA6E4}">
                <adec:decorative xmlns:adec="http://schemas.microsoft.com/office/drawing/2017/decorative" val="1"/>
              </a:ext>
            </a:extLst>
          </p:cNvPr>
          <p:cNvSpPr/>
          <p:nvPr/>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pic>
        <p:nvPicPr>
          <p:cNvPr id="4" name="Picture 3" descr="A logo for a children's company&#10;&#10;AI-generated content may be incorrect.">
            <a:extLst>
              <a:ext uri="{FF2B5EF4-FFF2-40B4-BE49-F238E27FC236}">
                <a16:creationId xmlns:a16="http://schemas.microsoft.com/office/drawing/2014/main" id="{C45DDDCD-F770-5A50-2B81-6DE5A8EC4CC1}"/>
              </a:ext>
            </a:extLst>
          </p:cNvPr>
          <p:cNvPicPr>
            <a:picLocks noChangeAspect="1"/>
          </p:cNvPicPr>
          <p:nvPr/>
        </p:nvPicPr>
        <p:blipFill>
          <a:blip r:embed="rId3"/>
          <a:stretch>
            <a:fillRect/>
          </a:stretch>
        </p:blipFill>
        <p:spPr>
          <a:xfrm>
            <a:off x="8126382" y="2278380"/>
            <a:ext cx="1792107" cy="751147"/>
          </a:xfrm>
          <a:prstGeom prst="rect">
            <a:avLst/>
          </a:prstGeom>
        </p:spPr>
      </p:pic>
    </p:spTree>
    <p:extLst>
      <p:ext uri="{BB962C8B-B14F-4D97-AF65-F5344CB8AC3E}">
        <p14:creationId xmlns:p14="http://schemas.microsoft.com/office/powerpoint/2010/main" val="466565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109238" y="138545"/>
            <a:ext cx="8656071" cy="1524165"/>
          </a:xfrm>
        </p:spPr>
        <p:txBody>
          <a:bodyPr rtlCol="0" anchor="b">
            <a:noAutofit/>
          </a:bodyPr>
          <a:lstStyle/>
          <a:p>
            <a:pPr algn="ctr"/>
            <a:r>
              <a:rPr lang="en-GB" sz="2400" b="0" dirty="0"/>
              <a:t>The Department for Education's (DfE) sustainability leadership and climate action plans initiative</a:t>
            </a:r>
            <a:endParaRPr lang="en-GB" sz="2400" dirty="0"/>
          </a:p>
        </p:txBody>
      </p:sp>
      <p:sp>
        <p:nvSpPr>
          <p:cNvPr id="3" name="Content Placeholder 2">
            <a:extLst>
              <a:ext uri="{FF2B5EF4-FFF2-40B4-BE49-F238E27FC236}">
                <a16:creationId xmlns:a16="http://schemas.microsoft.com/office/drawing/2014/main" id="{69CF77C5-9F6B-451C-B03D-A5E55E0DAC90}"/>
              </a:ext>
            </a:extLst>
          </p:cNvPr>
          <p:cNvSpPr>
            <a:spLocks noGrp="1"/>
          </p:cNvSpPr>
          <p:nvPr>
            <p:ph idx="1"/>
          </p:nvPr>
        </p:nvSpPr>
        <p:spPr>
          <a:xfrm>
            <a:off x="267855" y="1748287"/>
            <a:ext cx="6081681" cy="4971168"/>
          </a:xfrm>
        </p:spPr>
        <p:txBody>
          <a:bodyPr rtlCol="0">
            <a:normAutofit/>
          </a:bodyPr>
          <a:lstStyle/>
          <a:p>
            <a:pPr rtl="0"/>
            <a:r>
              <a:rPr lang="en-GB" sz="900" dirty="0"/>
              <a:t>Overview</a:t>
            </a:r>
          </a:p>
          <a:p>
            <a:pPr rtl="0"/>
            <a:r>
              <a:rPr lang="en-GB" sz="900" dirty="0"/>
              <a:t>The sustainability and climate change strategy for education states: “By 2025, all education settings will have nominated a sustainability lead and put in place a climate action plan”. This includes early years settings, schools, multi-academy trusts, colleges, and universities.</a:t>
            </a:r>
          </a:p>
          <a:p>
            <a:pPr rtl="0"/>
            <a:r>
              <a:rPr lang="en-GB" sz="900" dirty="0"/>
              <a:t>Wherever you are on your sustainability journey, this non-statutory guidance and the support now available can help you get started or take the next step.</a:t>
            </a:r>
          </a:p>
          <a:p>
            <a:pPr rtl="0"/>
            <a:r>
              <a:rPr lang="en-GB" sz="900" dirty="0"/>
              <a:t>Support is available to nurseries, schools and colleges and is provided by DfE through:</a:t>
            </a:r>
          </a:p>
          <a:p>
            <a:pPr rtl="0"/>
            <a:r>
              <a:rPr lang="en-GB" sz="900" dirty="0"/>
              <a:t>Sustainability Support for Education: provides resources, services and tools to help you identify appropriate action to develop, or build on, your climate action plan</a:t>
            </a:r>
          </a:p>
          <a:p>
            <a:pPr rtl="0"/>
            <a:r>
              <a:rPr lang="en-GB" sz="900" dirty="0"/>
              <a:t>Climate Ambassador Programme: provides access to on-the-ground volunteer climate ambassadors and regional networks to support the development and delivery of impactful climate action plans, working in partnership with Let’s Go Zero Climate Action Advisors</a:t>
            </a:r>
          </a:p>
          <a:p>
            <a:pPr rtl="0"/>
            <a:r>
              <a:rPr lang="en-GB" sz="900" dirty="0"/>
              <a:t>The National Education Nature Park: provides curriculum-linked resources and practical activities to engage children and young people in nature and the improvement of their local environment. Participation in the Nature Park is a great way to add meaningful education, skills and biodiversity action to your plan</a:t>
            </a:r>
          </a:p>
          <a:p>
            <a:pPr rtl="0"/>
            <a:r>
              <a:rPr lang="en-GB" sz="900" dirty="0"/>
              <a:t>There are many organisations providing courses, products, and services to support an education setting’s approach to climate change. There are also many examples of excellent practice when it comes to sustainability and climate change in the education sector, and your individual setting or trust may already have a plan in place. Where this is the case we are not suggesting that you create a new plan.</a:t>
            </a:r>
          </a:p>
        </p:txBody>
      </p:sp>
      <p:pic>
        <p:nvPicPr>
          <p:cNvPr id="21" name="Picture Placeholder 20" descr="Seedling soil in the sunlight">
            <a:extLst>
              <a:ext uri="{FF2B5EF4-FFF2-40B4-BE49-F238E27FC236}">
                <a16:creationId xmlns:a16="http://schemas.microsoft.com/office/drawing/2014/main" id="{3DBC1EA4-CEC0-4946-B147-DB5F70AB5C6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34" b="34"/>
          <a:stretch/>
        </p:blipFill>
        <p:spPr/>
      </p:pic>
      <p:pic>
        <p:nvPicPr>
          <p:cNvPr id="16" name="Picture Placeholder 15" descr="Seedling soil in the sunlight">
            <a:extLst>
              <a:ext uri="{FF2B5EF4-FFF2-40B4-BE49-F238E27FC236}">
                <a16:creationId xmlns:a16="http://schemas.microsoft.com/office/drawing/2014/main" id="{3CB8AD46-F0A9-4BC7-9654-CFD400CE1206}"/>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t="252" b="252"/>
          <a:stretch/>
        </p:blipFill>
        <p:spPr/>
      </p:pic>
      <p:sp>
        <p:nvSpPr>
          <p:cNvPr id="7" name="Date Placeholder 6">
            <a:extLst>
              <a:ext uri="{FF2B5EF4-FFF2-40B4-BE49-F238E27FC236}">
                <a16:creationId xmlns:a16="http://schemas.microsoft.com/office/drawing/2014/main" id="{8DA13AEC-8150-4417-8371-8F675C0C9CEF}"/>
              </a:ext>
            </a:extLst>
          </p:cNvPr>
          <p:cNvSpPr>
            <a:spLocks noGrp="1"/>
          </p:cNvSpPr>
          <p:nvPr>
            <p:ph type="dt" sz="half" idx="10"/>
          </p:nvPr>
        </p:nvSpPr>
        <p:spPr/>
        <p:txBody>
          <a:bodyPr rtlCol="0"/>
          <a:lstStyle/>
          <a:p>
            <a:pPr rtl="0"/>
            <a:r>
              <a:rPr lang="en-GB"/>
              <a:t>2/3/20XX</a:t>
            </a:r>
          </a:p>
        </p:txBody>
      </p:sp>
      <p:sp>
        <p:nvSpPr>
          <p:cNvPr id="6" name="Slide Number Placeholder 5">
            <a:extLst>
              <a:ext uri="{FF2B5EF4-FFF2-40B4-BE49-F238E27FC236}">
                <a16:creationId xmlns:a16="http://schemas.microsoft.com/office/drawing/2014/main" id="{7F44664F-D996-450A-B049-CB96E8089DB5}"/>
              </a:ext>
            </a:extLst>
          </p:cNvPr>
          <p:cNvSpPr>
            <a:spLocks noGrp="1"/>
          </p:cNvSpPr>
          <p:nvPr>
            <p:ph type="sldNum" sz="quarter" idx="12"/>
          </p:nvPr>
        </p:nvSpPr>
        <p:spPr/>
        <p:txBody>
          <a:bodyPr rtlCol="0"/>
          <a:lstStyle/>
          <a:p>
            <a:pPr rtl="0"/>
            <a:fld id="{FAEF9944-A4F6-4C59-AEBD-678D6480B8EA}" type="slidenum">
              <a:rPr lang="en-GB" smtClean="0"/>
              <a:pPr/>
              <a:t>2</a:t>
            </a:fld>
            <a:endParaRPr lang="en-GB" dirty="0"/>
          </a:p>
        </p:txBody>
      </p:sp>
    </p:spTree>
    <p:extLst>
      <p:ext uri="{BB962C8B-B14F-4D97-AF65-F5344CB8AC3E}">
        <p14:creationId xmlns:p14="http://schemas.microsoft.com/office/powerpoint/2010/main" val="1282301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3408219" y="632052"/>
            <a:ext cx="8719126" cy="1165732"/>
          </a:xfrm>
        </p:spPr>
        <p:txBody>
          <a:bodyPr rtlCol="0" anchor="b">
            <a:normAutofit fontScale="90000"/>
          </a:bodyPr>
          <a:lstStyle/>
          <a:p>
            <a:r>
              <a:rPr lang="en-GB" dirty="0"/>
              <a:t>Why having a sustainability leadership and a climate action plan is important?</a:t>
            </a:r>
            <a:br>
              <a:rPr lang="en-GB" dirty="0"/>
            </a:br>
            <a:endParaRPr lang="en-GB" dirty="0"/>
          </a:p>
        </p:txBody>
      </p:sp>
      <p:pic>
        <p:nvPicPr>
          <p:cNvPr id="12" name="Picture Placeholder 11" descr="A picture containing person, plant, green, vegetable">
            <a:extLst>
              <a:ext uri="{FF2B5EF4-FFF2-40B4-BE49-F238E27FC236}">
                <a16:creationId xmlns:a16="http://schemas.microsoft.com/office/drawing/2014/main" id="{DEF738F3-3ED1-4807-B7DF-B6B70629C4E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182" r="182"/>
          <a:stretch/>
        </p:blipFill>
        <p:spPr/>
      </p:pic>
      <p:pic>
        <p:nvPicPr>
          <p:cNvPr id="18" name="Picture Placeholder 17" descr="A person standing in a greenhouse">
            <a:extLst>
              <a:ext uri="{FF2B5EF4-FFF2-40B4-BE49-F238E27FC236}">
                <a16:creationId xmlns:a16="http://schemas.microsoft.com/office/drawing/2014/main" id="{59596EF7-C31A-47EF-8885-44BE94DB196E}"/>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t="26" b="26"/>
          <a:stretch/>
        </p:blipFill>
        <p:spPr/>
      </p:pic>
      <p:pic>
        <p:nvPicPr>
          <p:cNvPr id="25" name="Picture Placeholder 24" descr="A picture containing person, wheel barrow, plants, green, vegetable">
            <a:extLst>
              <a:ext uri="{FF2B5EF4-FFF2-40B4-BE49-F238E27FC236}">
                <a16:creationId xmlns:a16="http://schemas.microsoft.com/office/drawing/2014/main" id="{26B4E439-15BE-4848-B2FE-CFA129F1B159}"/>
              </a:ext>
            </a:extLst>
          </p:cNvPr>
          <p:cNvPicPr>
            <a:picLocks noGrp="1" noChangeAspect="1"/>
          </p:cNvPicPr>
          <p:nvPr>
            <p:ph type="pic" sz="quarter" idx="14"/>
          </p:nvPr>
        </p:nvPicPr>
        <p:blipFill rotWithShape="1">
          <a:blip r:embed="rId5" cstate="screen">
            <a:extLst>
              <a:ext uri="{28A0092B-C50C-407E-A947-70E740481C1C}">
                <a14:useLocalDpi xmlns:a14="http://schemas.microsoft.com/office/drawing/2010/main" val="0"/>
              </a:ext>
            </a:extLst>
          </a:blip>
          <a:srcRect t="568" b="568"/>
          <a:stretch/>
        </p:blipFill>
        <p:spPr/>
      </p:pic>
      <p:sp>
        <p:nvSpPr>
          <p:cNvPr id="3" name="Content Placeholder 2">
            <a:extLst>
              <a:ext uri="{FF2B5EF4-FFF2-40B4-BE49-F238E27FC236}">
                <a16:creationId xmlns:a16="http://schemas.microsoft.com/office/drawing/2014/main" id="{69CF77C5-9F6B-451C-B03D-A5E55E0DAC90}"/>
              </a:ext>
            </a:extLst>
          </p:cNvPr>
          <p:cNvSpPr>
            <a:spLocks noGrp="1"/>
          </p:cNvSpPr>
          <p:nvPr>
            <p:ph idx="1"/>
          </p:nvPr>
        </p:nvSpPr>
        <p:spPr>
          <a:xfrm>
            <a:off x="6096000" y="1448455"/>
            <a:ext cx="5828145" cy="5117210"/>
          </a:xfrm>
        </p:spPr>
        <p:txBody>
          <a:bodyPr rtlCol="0">
            <a:normAutofit fontScale="62500" lnSpcReduction="20000"/>
          </a:bodyPr>
          <a:lstStyle/>
          <a:p>
            <a:r>
              <a:rPr lang="en-GB" dirty="0"/>
              <a:t>Ensuring you have clear leadership for sustainability in place, and a climate action plan, will help your setting to:</a:t>
            </a:r>
          </a:p>
          <a:p>
            <a:pPr marL="285750" indent="-285750">
              <a:buFont typeface="Arial" panose="020B0604020202020204" pitchFamily="34" charset="0"/>
              <a:buChar char="•"/>
            </a:pPr>
            <a:r>
              <a:rPr lang="en-GB" dirty="0"/>
              <a:t>increase the confidence and expertise of your leadership team, staff, learners, and students in understanding climate change and how positive change can be achieved</a:t>
            </a:r>
          </a:p>
          <a:p>
            <a:pPr marL="285750" indent="-285750">
              <a:buFont typeface="Arial" panose="020B0604020202020204" pitchFamily="34" charset="0"/>
              <a:buChar char="•"/>
            </a:pPr>
            <a:r>
              <a:rPr lang="en-GB" dirty="0"/>
              <a:t>create a culture that prioritises sustainability</a:t>
            </a:r>
          </a:p>
          <a:p>
            <a:pPr marL="285750" indent="-285750">
              <a:buFont typeface="Arial" panose="020B0604020202020204" pitchFamily="34" charset="0"/>
              <a:buChar char="•"/>
            </a:pPr>
            <a:r>
              <a:rPr lang="en-GB" dirty="0"/>
              <a:t>share effective practice with other education settings and develop a peer-to-peer learning network</a:t>
            </a:r>
          </a:p>
          <a:p>
            <a:pPr marL="285750" indent="-285750">
              <a:buFont typeface="Arial" panose="020B0604020202020204" pitchFamily="34" charset="0"/>
              <a:buChar char="•"/>
            </a:pPr>
            <a:r>
              <a:rPr lang="en-GB" dirty="0"/>
              <a:t>use data to identify and prioritise action</a:t>
            </a:r>
          </a:p>
          <a:p>
            <a:pPr marL="285750" indent="-285750">
              <a:buFont typeface="Arial" panose="020B0604020202020204" pitchFamily="34" charset="0"/>
              <a:buChar char="•"/>
            </a:pPr>
            <a:r>
              <a:rPr lang="en-GB" dirty="0"/>
              <a:t>improve energy and water efficiency</a:t>
            </a:r>
          </a:p>
          <a:p>
            <a:pPr marL="285750" indent="-285750">
              <a:buFont typeface="Arial" panose="020B0604020202020204" pitchFamily="34" charset="0"/>
              <a:buChar char="•"/>
            </a:pPr>
            <a:r>
              <a:rPr lang="en-GB" dirty="0"/>
              <a:t>calculate your carbon emissions and identify ways to reduce them</a:t>
            </a:r>
          </a:p>
          <a:p>
            <a:pPr marL="285750" indent="-285750">
              <a:buFont typeface="Arial" panose="020B0604020202020204" pitchFamily="34" charset="0"/>
              <a:buChar char="•"/>
            </a:pPr>
            <a:r>
              <a:rPr lang="en-GB" dirty="0"/>
              <a:t>reduce operating costs</a:t>
            </a:r>
          </a:p>
          <a:p>
            <a:pPr marL="285750" indent="-285750">
              <a:buFont typeface="Arial" panose="020B0604020202020204" pitchFamily="34" charset="0"/>
              <a:buChar char="•"/>
            </a:pPr>
            <a:r>
              <a:rPr lang="en-GB" dirty="0"/>
              <a:t>increase resilience and start adapting to the impacts of climate change</a:t>
            </a:r>
          </a:p>
          <a:p>
            <a:pPr marL="285750" indent="-285750">
              <a:buFont typeface="Arial" panose="020B0604020202020204" pitchFamily="34" charset="0"/>
              <a:buChar char="•"/>
            </a:pPr>
            <a:r>
              <a:rPr lang="en-GB" dirty="0"/>
              <a:t>enhance biodiversity</a:t>
            </a:r>
          </a:p>
          <a:p>
            <a:pPr marL="285750" indent="-285750">
              <a:buFont typeface="Arial" panose="020B0604020202020204" pitchFamily="34" charset="0"/>
              <a:buChar char="•"/>
            </a:pPr>
            <a:r>
              <a:rPr lang="en-GB" dirty="0"/>
              <a:t>help learners develop skills and knowledge which help them to contribute to sustainability and climate change in their lives and future jobs</a:t>
            </a:r>
          </a:p>
          <a:p>
            <a:pPr rtl="0"/>
            <a:endParaRPr lang="en-GB" dirty="0"/>
          </a:p>
        </p:txBody>
      </p:sp>
      <p:sp>
        <p:nvSpPr>
          <p:cNvPr id="29" name="Slide Number Placeholder 28">
            <a:extLst>
              <a:ext uri="{FF2B5EF4-FFF2-40B4-BE49-F238E27FC236}">
                <a16:creationId xmlns:a16="http://schemas.microsoft.com/office/drawing/2014/main" id="{EB7FA994-B153-45E4-B5FD-FF6CABD2DBFF}"/>
              </a:ext>
            </a:extLst>
          </p:cNvPr>
          <p:cNvSpPr>
            <a:spLocks noGrp="1"/>
          </p:cNvSpPr>
          <p:nvPr>
            <p:ph type="sldNum" sz="quarter" idx="12"/>
          </p:nvPr>
        </p:nvSpPr>
        <p:spPr/>
        <p:txBody>
          <a:bodyPr rtlCol="0"/>
          <a:lstStyle/>
          <a:p>
            <a:pPr rtl="0"/>
            <a:fld id="{FAEF9944-A4F6-4C59-AEBD-678D6480B8EA}" type="slidenum">
              <a:rPr lang="en-GB" smtClean="0"/>
              <a:pPr/>
              <a:t>3</a:t>
            </a:fld>
            <a:endParaRPr lang="en-GB" dirty="0"/>
          </a:p>
        </p:txBody>
      </p:sp>
    </p:spTree>
    <p:extLst>
      <p:ext uri="{BB962C8B-B14F-4D97-AF65-F5344CB8AC3E}">
        <p14:creationId xmlns:p14="http://schemas.microsoft.com/office/powerpoint/2010/main" val="3777878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Person planting seedlings">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3" b="3"/>
          <a:stretch/>
        </p:blipFill>
        <p:spPr/>
      </p:pic>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157018" y="3609178"/>
            <a:ext cx="6982690" cy="3022531"/>
          </a:xfrm>
        </p:spPr>
        <p:txBody>
          <a:bodyPr rtlCol="0" anchor="b">
            <a:normAutofit fontScale="90000"/>
          </a:bodyPr>
          <a:lstStyle/>
          <a:p>
            <a:r>
              <a:rPr lang="en-GB" sz="1800" u="sng" dirty="0"/>
              <a:t>Developing and storing your climate action plans</a:t>
            </a:r>
            <a:br>
              <a:rPr lang="en-GB" sz="1600" dirty="0"/>
            </a:br>
            <a:br>
              <a:rPr lang="en-GB" sz="1600" dirty="0"/>
            </a:br>
            <a:r>
              <a:rPr lang="en-GB" sz="1300" b="0" dirty="0"/>
              <a:t>A climate action plan is a detailed plan to enable your education setting, or trust, to progress or commence sustainability initiatives.</a:t>
            </a:r>
            <a:br>
              <a:rPr lang="en-GB" sz="1300" b="0" dirty="0"/>
            </a:br>
            <a:br>
              <a:rPr lang="en-GB" sz="1300" b="0" dirty="0"/>
            </a:br>
            <a:r>
              <a:rPr lang="en-GB" sz="1300" b="0" dirty="0"/>
              <a:t>Creating a climate action plan will allow you to take a structured and strategic route toward ensuring your setting or trust is acting toward, and educating about, sustainability. You may choose to have a climate action plan that sits within an individual setting, across a trust, or both.</a:t>
            </a:r>
            <a:br>
              <a:rPr lang="en-GB" sz="1300" b="0" dirty="0"/>
            </a:br>
            <a:br>
              <a:rPr lang="en-GB" sz="1300" b="0" dirty="0"/>
            </a:br>
            <a:r>
              <a:rPr lang="en-GB" sz="1300" b="0" dirty="0"/>
              <a:t>A holistic climate action plan should cover the following 4 areas:</a:t>
            </a:r>
            <a:br>
              <a:rPr lang="en-GB" sz="1300" b="0" dirty="0"/>
            </a:br>
            <a:br>
              <a:rPr lang="en-GB" sz="1300" b="0" dirty="0"/>
            </a:br>
            <a:r>
              <a:rPr lang="en-GB" sz="1300" u="sng" dirty="0"/>
              <a:t>Decarbonisation</a:t>
            </a:r>
            <a:r>
              <a:rPr lang="en-GB" sz="1300" b="0" dirty="0"/>
              <a:t>, for example calculating and taking actions to reduce carbon emissions, such as becoming more energy efficient</a:t>
            </a:r>
            <a:br>
              <a:rPr lang="en-GB" sz="1300" b="0" dirty="0"/>
            </a:br>
            <a:r>
              <a:rPr lang="en-GB" sz="1300" u="sng" dirty="0"/>
              <a:t>Adaptation and resilience</a:t>
            </a:r>
            <a:r>
              <a:rPr lang="en-GB" sz="1300" b="0" dirty="0"/>
              <a:t>, such as taking actions to reduce the risk of flooding and overheating</a:t>
            </a:r>
            <a:br>
              <a:rPr lang="en-GB" sz="1300" b="0" dirty="0"/>
            </a:br>
            <a:r>
              <a:rPr lang="en-GB" sz="1300" u="sng" dirty="0"/>
              <a:t>Improving the environment and biodiversity</a:t>
            </a:r>
            <a:r>
              <a:rPr lang="en-GB" sz="1300" b="0" dirty="0"/>
              <a:t>, for example engaging with the </a:t>
            </a:r>
            <a:r>
              <a:rPr lang="en-GB" sz="1300" b="0" dirty="0">
                <a:solidFill>
                  <a:schemeClr val="tx1"/>
                </a:solidFill>
                <a:hlinkClick r:id="rId4">
                  <a:extLst>
                    <a:ext uri="{A12FA001-AC4F-418D-AE19-62706E023703}">
                      <ahyp:hlinkClr xmlns:ahyp="http://schemas.microsoft.com/office/drawing/2018/hyperlinkcolor" val="tx"/>
                    </a:ext>
                  </a:extLst>
                </a:hlinkClick>
              </a:rPr>
              <a:t>National</a:t>
            </a:r>
            <a:r>
              <a:rPr lang="en-GB" sz="1300" b="0" dirty="0">
                <a:solidFill>
                  <a:srgbClr val="CC9900"/>
                </a:solidFill>
                <a:hlinkClick r:id="rId4">
                  <a:extLst>
                    <a:ext uri="{A12FA001-AC4F-418D-AE19-62706E023703}">
                      <ahyp:hlinkClr xmlns:ahyp="http://schemas.microsoft.com/office/drawing/2018/hyperlinkcolor" val="tx"/>
                    </a:ext>
                  </a:extLst>
                </a:hlinkClick>
              </a:rPr>
              <a:t> </a:t>
            </a:r>
            <a:r>
              <a:rPr lang="en-GB" sz="1300" b="0" dirty="0">
                <a:solidFill>
                  <a:schemeClr val="tx1"/>
                </a:solidFill>
                <a:hlinkClick r:id="rId4">
                  <a:extLst>
                    <a:ext uri="{A12FA001-AC4F-418D-AE19-62706E023703}">
                      <ahyp:hlinkClr xmlns:ahyp="http://schemas.microsoft.com/office/drawing/2018/hyperlinkcolor" val="tx"/>
                    </a:ext>
                  </a:extLst>
                </a:hlinkClick>
              </a:rPr>
              <a:t>Education Nature Park</a:t>
            </a:r>
            <a:br>
              <a:rPr lang="en-GB" sz="1300" b="0" dirty="0"/>
            </a:br>
            <a:r>
              <a:rPr lang="en-GB" sz="1300" u="sng" dirty="0"/>
              <a:t>Climate education and green careers</a:t>
            </a:r>
            <a:r>
              <a:rPr lang="en-GB" sz="1300" b="0" dirty="0"/>
              <a:t>, such as ensuring the education you provide gives knowledge-rich and comprehensive teaching about climate change, and that your teaching staff and lecturers feel supported to offer this</a:t>
            </a:r>
            <a:br>
              <a:rPr lang="en-GB" sz="5300" b="0" dirty="0"/>
            </a:br>
            <a:endParaRPr lang="en-GB" dirty="0"/>
          </a:p>
        </p:txBody>
      </p:sp>
    </p:spTree>
    <p:extLst>
      <p:ext uri="{BB962C8B-B14F-4D97-AF65-F5344CB8AC3E}">
        <p14:creationId xmlns:p14="http://schemas.microsoft.com/office/powerpoint/2010/main" val="3789343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1124712" y="3563872"/>
            <a:ext cx="8263570" cy="1344612"/>
          </a:xfrm>
        </p:spPr>
        <p:txBody>
          <a:bodyPr rtlCol="0" anchor="b">
            <a:noAutofit/>
          </a:bodyPr>
          <a:lstStyle/>
          <a:p>
            <a:r>
              <a:rPr lang="en-GB" sz="1800" u="sng" dirty="0"/>
              <a:t>A whole-setting approach</a:t>
            </a:r>
            <a:br>
              <a:rPr lang="en-GB" sz="1800" u="sng" dirty="0"/>
            </a:br>
            <a:br>
              <a:rPr lang="en-GB" sz="1400" dirty="0"/>
            </a:br>
            <a:r>
              <a:rPr lang="en-GB" sz="1400" b="0" dirty="0"/>
              <a:t>It is important that the whole education setting, or trust, is engaged so that planning becomes action.</a:t>
            </a:r>
            <a:br>
              <a:rPr lang="en-GB" sz="1400" b="0" dirty="0"/>
            </a:br>
            <a:r>
              <a:rPr lang="en-GB" sz="1400" dirty="0"/>
              <a:t>Learners</a:t>
            </a:r>
            <a:br>
              <a:rPr lang="en-GB" sz="1400" dirty="0"/>
            </a:br>
            <a:br>
              <a:rPr lang="en-GB" sz="1400" dirty="0"/>
            </a:br>
            <a:r>
              <a:rPr lang="en-GB" sz="1400" b="0" dirty="0"/>
              <a:t>Involving children, young people and learners is important in climate action planning.</a:t>
            </a:r>
            <a:br>
              <a:rPr lang="en-GB" sz="1400" b="0" dirty="0"/>
            </a:br>
            <a:r>
              <a:rPr lang="en-GB" sz="1400" b="0" dirty="0"/>
              <a:t>Doing so can:</a:t>
            </a:r>
            <a:br>
              <a:rPr lang="en-GB" sz="1400" b="0" dirty="0"/>
            </a:br>
            <a:r>
              <a:rPr lang="en-GB" sz="1400" b="0" dirty="0"/>
              <a:t>inspire their enthusiasm to help drive positive change</a:t>
            </a:r>
            <a:br>
              <a:rPr lang="en-GB" sz="1400" b="0" dirty="0"/>
            </a:br>
            <a:r>
              <a:rPr lang="en-GB" sz="1400" b="0" dirty="0"/>
              <a:t>increase their practical knowledge of sustainability and climate change</a:t>
            </a:r>
            <a:br>
              <a:rPr lang="en-GB" sz="1400" b="0" dirty="0"/>
            </a:br>
            <a:r>
              <a:rPr lang="en-GB" sz="1400" b="0" dirty="0"/>
              <a:t>give young people a sense of agency where anxiety stems from climate concerns</a:t>
            </a:r>
            <a:br>
              <a:rPr lang="en-GB" sz="1400" b="0" dirty="0"/>
            </a:br>
            <a:r>
              <a:rPr lang="en-GB" sz="1400" b="0" dirty="0"/>
              <a:t>create a sense of pride in their education setting</a:t>
            </a:r>
            <a:br>
              <a:rPr lang="en-GB" sz="1400" b="0" dirty="0"/>
            </a:br>
            <a:r>
              <a:rPr lang="en-GB" sz="1400" b="0" dirty="0"/>
              <a:t>enable them to share their knowledge and enthusiasm in their local communities</a:t>
            </a:r>
            <a:br>
              <a:rPr lang="en-GB" sz="1400" b="0" dirty="0"/>
            </a:br>
            <a:r>
              <a:rPr lang="en-GB" sz="1400" b="0" dirty="0"/>
              <a:t>enable them to engage their parents, carers, and wider community in sustainability and climate change</a:t>
            </a:r>
            <a:br>
              <a:rPr lang="en-GB" sz="1400" b="0" dirty="0"/>
            </a:br>
            <a:endParaRPr lang="en-GB" sz="1400" dirty="0"/>
          </a:p>
        </p:txBody>
      </p:sp>
      <p:pic>
        <p:nvPicPr>
          <p:cNvPr id="23" name="Picture Placeholder 22" descr="Seedling soil in the sunlight">
            <a:extLst>
              <a:ext uri="{FF2B5EF4-FFF2-40B4-BE49-F238E27FC236}">
                <a16:creationId xmlns:a16="http://schemas.microsoft.com/office/drawing/2014/main" id="{2D95C522-0673-42BF-B02A-D92BB4AA3D3A}"/>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3353" y="3978381"/>
            <a:ext cx="12188647" cy="2879619"/>
          </a:xfrm>
        </p:spPr>
      </p:pic>
      <p:sp>
        <p:nvSpPr>
          <p:cNvPr id="104" name="Slide Number Placeholder 103">
            <a:extLst>
              <a:ext uri="{FF2B5EF4-FFF2-40B4-BE49-F238E27FC236}">
                <a16:creationId xmlns:a16="http://schemas.microsoft.com/office/drawing/2014/main" id="{4FCD3792-12EA-4588-8197-F47A7C9F583A}"/>
              </a:ext>
            </a:extLst>
          </p:cNvPr>
          <p:cNvSpPr>
            <a:spLocks noGrp="1"/>
          </p:cNvSpPr>
          <p:nvPr>
            <p:ph type="sldNum" sz="quarter" idx="12"/>
          </p:nvPr>
        </p:nvSpPr>
        <p:spPr>
          <a:xfrm>
            <a:off x="10712410" y="6172200"/>
            <a:ext cx="775429" cy="457200"/>
          </a:xfrm>
        </p:spPr>
        <p:txBody>
          <a:bodyPr rtlCol="0"/>
          <a:lstStyle/>
          <a:p>
            <a:pPr rtl="0"/>
            <a:fld id="{FAEF9944-A4F6-4C59-AEBD-678D6480B8EA}" type="slidenum">
              <a:rPr lang="en-GB" smtClean="0"/>
              <a:pPr/>
              <a:t>5</a:t>
            </a:fld>
            <a:endParaRPr lang="en-GB" dirty="0"/>
          </a:p>
        </p:txBody>
      </p:sp>
    </p:spTree>
    <p:extLst>
      <p:ext uri="{BB962C8B-B14F-4D97-AF65-F5344CB8AC3E}">
        <p14:creationId xmlns:p14="http://schemas.microsoft.com/office/powerpoint/2010/main" val="173143161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plant, green, vegetable">
            <a:extLst>
              <a:ext uri="{FF2B5EF4-FFF2-40B4-BE49-F238E27FC236}">
                <a16:creationId xmlns:a16="http://schemas.microsoft.com/office/drawing/2014/main" id="{CAA82CD4-07C1-403F-9463-C28AF924A8E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2417763" cy="6858000"/>
          </a:xfrm>
        </p:spPr>
      </p:pic>
      <p:pic>
        <p:nvPicPr>
          <p:cNvPr id="12" name="Picture Placeholder 11" descr="A picture containing person, plant, green, vegetable">
            <a:extLst>
              <a:ext uri="{FF2B5EF4-FFF2-40B4-BE49-F238E27FC236}">
                <a16:creationId xmlns:a16="http://schemas.microsoft.com/office/drawing/2014/main" id="{710A1955-F4D9-4D6A-8F17-5F7D9DC7721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9144000" y="0"/>
            <a:ext cx="3048000" cy="6858000"/>
          </a:xfrm>
        </p:spPr>
      </p:pic>
      <p:sp>
        <p:nvSpPr>
          <p:cNvPr id="45" name="Slide Number Placeholder 31">
            <a:extLst>
              <a:ext uri="{FF2B5EF4-FFF2-40B4-BE49-F238E27FC236}">
                <a16:creationId xmlns:a16="http://schemas.microsoft.com/office/drawing/2014/main" id="{33815EDF-8F7C-4409-9266-EF1F240D99FC}"/>
              </a:ext>
            </a:extLst>
          </p:cNvPr>
          <p:cNvSpPr>
            <a:spLocks noGrp="1"/>
          </p:cNvSpPr>
          <p:nvPr>
            <p:ph type="sldNum" sz="quarter" idx="12"/>
          </p:nvPr>
        </p:nvSpPr>
        <p:spPr>
          <a:xfrm>
            <a:off x="10712410" y="6172200"/>
            <a:ext cx="775429" cy="457200"/>
          </a:xfrm>
        </p:spPr>
        <p:txBody>
          <a:bodyPr rtlCol="0"/>
          <a:lstStyle>
            <a:lvl1pPr>
              <a:defRPr>
                <a:solidFill>
                  <a:schemeClr val="tx1">
                    <a:lumMod val="75000"/>
                    <a:lumOff val="25000"/>
                  </a:schemeClr>
                </a:solidFill>
                <a:effectLst/>
              </a:defRPr>
            </a:lvl1pPr>
          </a:lstStyle>
          <a:p>
            <a:pPr rtl="0"/>
            <a:fld id="{FAEF9944-A4F6-4C59-AEBD-678D6480B8EA}" type="slidenum">
              <a:rPr lang="en-GB" smtClean="0"/>
              <a:pPr/>
              <a:t>6</a:t>
            </a:fld>
            <a:endParaRPr lang="en-GB" dirty="0"/>
          </a:p>
        </p:txBody>
      </p:sp>
      <p:sp>
        <p:nvSpPr>
          <p:cNvPr id="3" name="Content Placeholder 2">
            <a:extLst>
              <a:ext uri="{FF2B5EF4-FFF2-40B4-BE49-F238E27FC236}">
                <a16:creationId xmlns:a16="http://schemas.microsoft.com/office/drawing/2014/main" id="{86D584D6-8DF0-3FAC-2715-5804887B163F}"/>
              </a:ext>
            </a:extLst>
          </p:cNvPr>
          <p:cNvSpPr>
            <a:spLocks noGrp="1"/>
          </p:cNvSpPr>
          <p:nvPr>
            <p:ph idx="1"/>
          </p:nvPr>
        </p:nvSpPr>
        <p:spPr>
          <a:xfrm>
            <a:off x="1348509" y="105695"/>
            <a:ext cx="8075167" cy="1667687"/>
          </a:xfrm>
        </p:spPr>
        <p:txBody>
          <a:bodyPr>
            <a:normAutofit fontScale="92500" lnSpcReduction="10000"/>
          </a:bodyPr>
          <a:lstStyle/>
          <a:p>
            <a:pPr algn="ctr"/>
            <a:r>
              <a:rPr lang="en-GB" sz="4000" dirty="0"/>
              <a:t>How can we work towards being sustainable?</a:t>
            </a:r>
          </a:p>
        </p:txBody>
      </p:sp>
      <p:sp>
        <p:nvSpPr>
          <p:cNvPr id="6" name="TextBox 5">
            <a:extLst>
              <a:ext uri="{FF2B5EF4-FFF2-40B4-BE49-F238E27FC236}">
                <a16:creationId xmlns:a16="http://schemas.microsoft.com/office/drawing/2014/main" id="{7EF10B8F-7B15-B04D-796A-7A6B992A9C3B}"/>
              </a:ext>
            </a:extLst>
          </p:cNvPr>
          <p:cNvSpPr txBox="1"/>
          <p:nvPr/>
        </p:nvSpPr>
        <p:spPr>
          <a:xfrm>
            <a:off x="4344828" y="2653360"/>
            <a:ext cx="2515618" cy="646331"/>
          </a:xfrm>
          <a:prstGeom prst="rect">
            <a:avLst/>
          </a:prstGeom>
          <a:noFill/>
        </p:spPr>
        <p:txBody>
          <a:bodyPr wrap="square" rtlCol="0">
            <a:spAutoFit/>
          </a:bodyPr>
          <a:lstStyle/>
          <a:p>
            <a:pPr algn="ctr"/>
            <a:r>
              <a:rPr lang="en-GB" sz="3600" dirty="0"/>
              <a:t>Idea’s?</a:t>
            </a:r>
          </a:p>
        </p:txBody>
      </p:sp>
      <p:pic>
        <p:nvPicPr>
          <p:cNvPr id="8" name="Picture 7">
            <a:extLst>
              <a:ext uri="{FF2B5EF4-FFF2-40B4-BE49-F238E27FC236}">
                <a16:creationId xmlns:a16="http://schemas.microsoft.com/office/drawing/2014/main" id="{E0CA416D-1BE3-401A-CAC6-032B4BA430F1}"/>
              </a:ext>
            </a:extLst>
          </p:cNvPr>
          <p:cNvPicPr>
            <a:picLocks noChangeAspect="1"/>
          </p:cNvPicPr>
          <p:nvPr/>
        </p:nvPicPr>
        <p:blipFill>
          <a:blip r:embed="rId4"/>
          <a:stretch>
            <a:fillRect/>
          </a:stretch>
        </p:blipFill>
        <p:spPr>
          <a:xfrm>
            <a:off x="4516210" y="3429000"/>
            <a:ext cx="2172854" cy="2172854"/>
          </a:xfrm>
          <a:prstGeom prst="rect">
            <a:avLst/>
          </a:prstGeom>
        </p:spPr>
      </p:pic>
    </p:spTree>
    <p:extLst>
      <p:ext uri="{BB962C8B-B14F-4D97-AF65-F5344CB8AC3E}">
        <p14:creationId xmlns:p14="http://schemas.microsoft.com/office/powerpoint/2010/main" val="1933658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Placeholder 8" descr="Seedling growing in soil in the sunlight ">
            <a:extLst>
              <a:ext uri="{FF2B5EF4-FFF2-40B4-BE49-F238E27FC236}">
                <a16:creationId xmlns:a16="http://schemas.microsoft.com/office/drawing/2014/main" id="{9D65E70B-E8A9-48A3-919D-4859EBE8776D}"/>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p:pic>
      <p:sp>
        <p:nvSpPr>
          <p:cNvPr id="63" name="Title 62">
            <a:extLst>
              <a:ext uri="{FF2B5EF4-FFF2-40B4-BE49-F238E27FC236}">
                <a16:creationId xmlns:a16="http://schemas.microsoft.com/office/drawing/2014/main" id="{9F278136-1732-4E41-8B33-CE377A68B022}"/>
              </a:ext>
            </a:extLst>
          </p:cNvPr>
          <p:cNvSpPr>
            <a:spLocks noGrp="1"/>
          </p:cNvSpPr>
          <p:nvPr>
            <p:ph type="title"/>
          </p:nvPr>
        </p:nvSpPr>
        <p:spPr/>
        <p:txBody>
          <a:bodyPr rtlCol="0"/>
          <a:lstStyle/>
          <a:p>
            <a:pPr rtl="0"/>
            <a:r>
              <a:rPr lang="en-GB" noProof="0"/>
              <a:t>The way to get started is to quit talking and begin doing.</a:t>
            </a:r>
            <a:endParaRPr lang="en-GB" dirty="0"/>
          </a:p>
        </p:txBody>
      </p:sp>
      <p:sp>
        <p:nvSpPr>
          <p:cNvPr id="54" name="Subtitle 53">
            <a:extLst>
              <a:ext uri="{FF2B5EF4-FFF2-40B4-BE49-F238E27FC236}">
                <a16:creationId xmlns:a16="http://schemas.microsoft.com/office/drawing/2014/main" id="{412630A7-6D94-475F-ADBF-F4E0818C5585}"/>
              </a:ext>
            </a:extLst>
          </p:cNvPr>
          <p:cNvSpPr>
            <a:spLocks noGrp="1"/>
          </p:cNvSpPr>
          <p:nvPr>
            <p:ph type="subTitle" idx="1"/>
          </p:nvPr>
        </p:nvSpPr>
        <p:spPr/>
        <p:txBody>
          <a:bodyPr vert="horz" lIns="109728" tIns="109728" rIns="109728" bIns="91440" rtlCol="0" anchor="t">
            <a:normAutofit/>
          </a:bodyPr>
          <a:lstStyle/>
          <a:p>
            <a:pPr rtl="0"/>
            <a:r>
              <a:rPr lang="en-GB" dirty="0"/>
              <a:t>Walt Disney</a:t>
            </a:r>
          </a:p>
          <a:p>
            <a:pPr rtl="0"/>
            <a:endParaRPr lang="en-GB" dirty="0"/>
          </a:p>
        </p:txBody>
      </p:sp>
      <p:sp>
        <p:nvSpPr>
          <p:cNvPr id="6" name="Footer Placeholder 5">
            <a:extLst>
              <a:ext uri="{FF2B5EF4-FFF2-40B4-BE49-F238E27FC236}">
                <a16:creationId xmlns:a16="http://schemas.microsoft.com/office/drawing/2014/main" id="{43C2401C-2C89-406F-BCBF-51446162CF06}"/>
              </a:ext>
            </a:extLst>
          </p:cNvPr>
          <p:cNvSpPr>
            <a:spLocks noGrp="1"/>
          </p:cNvSpPr>
          <p:nvPr>
            <p:ph type="ftr" sz="quarter" idx="11"/>
          </p:nvPr>
        </p:nvSpPr>
        <p:spPr/>
        <p:txBody>
          <a:bodyPr rtlCol="0"/>
          <a:lstStyle/>
          <a:p>
            <a:pPr rtl="0"/>
            <a:r>
              <a:rPr lang="en-GB"/>
              <a:t>Sample Footer Text</a:t>
            </a:r>
            <a:endParaRPr lang="en-GB" dirty="0"/>
          </a:p>
        </p:txBody>
      </p:sp>
      <p:sp>
        <p:nvSpPr>
          <p:cNvPr id="45" name="Slide Number Placeholder 31">
            <a:extLst>
              <a:ext uri="{FF2B5EF4-FFF2-40B4-BE49-F238E27FC236}">
                <a16:creationId xmlns:a16="http://schemas.microsoft.com/office/drawing/2014/main" id="{730E543D-2A60-4460-8F1A-5EEDD4210320}"/>
              </a:ext>
            </a:extLst>
          </p:cNvPr>
          <p:cNvSpPr>
            <a:spLocks noGrp="1"/>
          </p:cNvSpPr>
          <p:nvPr>
            <p:ph type="sldNum" sz="quarter" idx="12"/>
          </p:nvPr>
        </p:nvSpPr>
        <p:spPr/>
        <p:txBody>
          <a:bodyPr vert="horz" lIns="109728" tIns="109728" rIns="109728" bIns="91440" rtlCol="0" anchor="b">
            <a:normAutofit/>
          </a:bodyPr>
          <a:lstStyle>
            <a:lvl1pPr algn="ctr">
              <a:defRPr>
                <a:solidFill>
                  <a:schemeClr val="tx1">
                    <a:lumMod val="75000"/>
                    <a:lumOff val="25000"/>
                  </a:schemeClr>
                </a:solidFill>
                <a:effectLst/>
              </a:defRPr>
            </a:lvl1pPr>
          </a:lstStyle>
          <a:p>
            <a:pPr rtl="0"/>
            <a:fld id="{FAEF9944-A4F6-4C59-AEBD-678D6480B8EA}" type="slidenum">
              <a:rPr lang="en-GB" smtClean="0"/>
              <a:pPr/>
              <a:t>7</a:t>
            </a:fld>
            <a:endParaRPr lang="en-GB" dirty="0"/>
          </a:p>
        </p:txBody>
      </p:sp>
      <p:sp>
        <p:nvSpPr>
          <p:cNvPr id="86" name="Freeform: Shape 85">
            <a:extLst>
              <a:ext uri="{FF2B5EF4-FFF2-40B4-BE49-F238E27FC236}">
                <a16:creationId xmlns:a16="http://schemas.microsoft.com/office/drawing/2014/main" id="{3BDE575A-F63B-4C74-9797-1CA462CFEA06}"/>
              </a:ext>
              <a:ext uri="{C183D7F6-B498-43B3-948B-1728B52AA6E4}">
                <adec:decorative xmlns:adec="http://schemas.microsoft.com/office/drawing/2017/decorative" val="1"/>
              </a:ext>
            </a:extLst>
          </p:cNvPr>
          <p:cNvSpPr/>
          <p:nvPr/>
        </p:nvSpPr>
        <p:spPr>
          <a:xfrm>
            <a:off x="6781549" y="1757155"/>
            <a:ext cx="5448246" cy="5148470"/>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050085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03CCA-72B1-4C4E-AAE4-31904B0660E9}"/>
              </a:ext>
            </a:extLst>
          </p:cNvPr>
          <p:cNvSpPr>
            <a:spLocks noGrp="1"/>
          </p:cNvSpPr>
          <p:nvPr>
            <p:ph type="title"/>
          </p:nvPr>
        </p:nvSpPr>
        <p:spPr>
          <a:xfrm>
            <a:off x="1124712" y="442220"/>
            <a:ext cx="9571507" cy="1345269"/>
          </a:xfrm>
        </p:spPr>
        <p:txBody>
          <a:bodyPr rtlCol="0"/>
          <a:lstStyle/>
          <a:p>
            <a:pPr algn="ctr" rtl="0"/>
            <a:r>
              <a:rPr lang="en-GB" dirty="0">
                <a:solidFill>
                  <a:srgbClr val="00B050"/>
                </a:solidFill>
              </a:rPr>
              <a:t>The Green Team!</a:t>
            </a:r>
          </a:p>
        </p:txBody>
      </p:sp>
      <p:sp>
        <p:nvSpPr>
          <p:cNvPr id="14" name="Text Placeholder 13">
            <a:extLst>
              <a:ext uri="{FF2B5EF4-FFF2-40B4-BE49-F238E27FC236}">
                <a16:creationId xmlns:a16="http://schemas.microsoft.com/office/drawing/2014/main" id="{8E84C1D2-8D92-4789-9AF0-C181FFF1F881}"/>
              </a:ext>
            </a:extLst>
          </p:cNvPr>
          <p:cNvSpPr>
            <a:spLocks noGrp="1"/>
          </p:cNvSpPr>
          <p:nvPr>
            <p:ph type="body" sz="quarter" idx="17"/>
          </p:nvPr>
        </p:nvSpPr>
        <p:spPr>
          <a:xfrm>
            <a:off x="1333320" y="4906758"/>
            <a:ext cx="1371600" cy="365760"/>
          </a:xfrm>
        </p:spPr>
        <p:txBody>
          <a:bodyPr rtlCol="0">
            <a:normAutofit fontScale="92500" lnSpcReduction="10000"/>
          </a:bodyPr>
          <a:lstStyle/>
          <a:p>
            <a:pPr rtl="0"/>
            <a:r>
              <a:rPr lang="en-GB" dirty="0"/>
              <a:t>Jennie</a:t>
            </a:r>
          </a:p>
        </p:txBody>
      </p:sp>
      <p:sp>
        <p:nvSpPr>
          <p:cNvPr id="16" name="Text Placeholder 15">
            <a:extLst>
              <a:ext uri="{FF2B5EF4-FFF2-40B4-BE49-F238E27FC236}">
                <a16:creationId xmlns:a16="http://schemas.microsoft.com/office/drawing/2014/main" id="{AD783F58-C721-41A7-BB74-7C5DEC45206B}"/>
              </a:ext>
            </a:extLst>
          </p:cNvPr>
          <p:cNvSpPr>
            <a:spLocks noGrp="1"/>
          </p:cNvSpPr>
          <p:nvPr>
            <p:ph type="body" sz="quarter" idx="21"/>
          </p:nvPr>
        </p:nvSpPr>
        <p:spPr>
          <a:xfrm>
            <a:off x="1333320" y="5197840"/>
            <a:ext cx="1371600" cy="697664"/>
          </a:xfrm>
        </p:spPr>
        <p:txBody>
          <a:bodyPr rtlCol="0"/>
          <a:lstStyle/>
          <a:p>
            <a:pPr rtl="0"/>
            <a:r>
              <a:rPr lang="en-GB" dirty="0"/>
              <a:t>Green ambassador </a:t>
            </a:r>
          </a:p>
        </p:txBody>
      </p:sp>
      <p:sp>
        <p:nvSpPr>
          <p:cNvPr id="15" name="Text Placeholder 14">
            <a:extLst>
              <a:ext uri="{FF2B5EF4-FFF2-40B4-BE49-F238E27FC236}">
                <a16:creationId xmlns:a16="http://schemas.microsoft.com/office/drawing/2014/main" id="{98AA0833-1090-4FCD-8B8A-D422500C1DF6}"/>
              </a:ext>
            </a:extLst>
          </p:cNvPr>
          <p:cNvSpPr>
            <a:spLocks noGrp="1"/>
          </p:cNvSpPr>
          <p:nvPr>
            <p:ph type="body" sz="quarter" idx="18"/>
          </p:nvPr>
        </p:nvSpPr>
        <p:spPr>
          <a:xfrm>
            <a:off x="3960535" y="4906758"/>
            <a:ext cx="1371600" cy="365760"/>
          </a:xfrm>
        </p:spPr>
        <p:txBody>
          <a:bodyPr rtlCol="0">
            <a:normAutofit fontScale="92500" lnSpcReduction="10000"/>
          </a:bodyPr>
          <a:lstStyle/>
          <a:p>
            <a:pPr rtl="0"/>
            <a:r>
              <a:rPr lang="en-GB" dirty="0"/>
              <a:t>Amy</a:t>
            </a:r>
          </a:p>
        </p:txBody>
      </p:sp>
      <p:sp>
        <p:nvSpPr>
          <p:cNvPr id="17" name="Text Placeholder 16">
            <a:extLst>
              <a:ext uri="{FF2B5EF4-FFF2-40B4-BE49-F238E27FC236}">
                <a16:creationId xmlns:a16="http://schemas.microsoft.com/office/drawing/2014/main" id="{D898AE35-7915-4858-BD0A-DCEED312E0EA}"/>
              </a:ext>
            </a:extLst>
          </p:cNvPr>
          <p:cNvSpPr>
            <a:spLocks noGrp="1"/>
          </p:cNvSpPr>
          <p:nvPr>
            <p:ph type="body" sz="quarter" idx="22"/>
          </p:nvPr>
        </p:nvSpPr>
        <p:spPr>
          <a:xfrm>
            <a:off x="3960535" y="5197840"/>
            <a:ext cx="1371600" cy="697664"/>
          </a:xfrm>
        </p:spPr>
        <p:txBody>
          <a:bodyPr rtlCol="0"/>
          <a:lstStyle/>
          <a:p>
            <a:r>
              <a:rPr lang="en-GB" dirty="0"/>
              <a:t>Green ambassador </a:t>
            </a:r>
          </a:p>
          <a:p>
            <a:pPr rtl="0"/>
            <a:endParaRPr lang="en-GB" dirty="0"/>
          </a:p>
        </p:txBody>
      </p:sp>
      <p:sp>
        <p:nvSpPr>
          <p:cNvPr id="27" name="Text Placeholder 26">
            <a:extLst>
              <a:ext uri="{FF2B5EF4-FFF2-40B4-BE49-F238E27FC236}">
                <a16:creationId xmlns:a16="http://schemas.microsoft.com/office/drawing/2014/main" id="{4DC2194E-39EA-41E8-9D2C-6B4E81B4E2F8}"/>
              </a:ext>
            </a:extLst>
          </p:cNvPr>
          <p:cNvSpPr>
            <a:spLocks noGrp="1"/>
          </p:cNvSpPr>
          <p:nvPr>
            <p:ph type="body" sz="quarter" idx="19"/>
          </p:nvPr>
        </p:nvSpPr>
        <p:spPr>
          <a:xfrm>
            <a:off x="6604900" y="4906758"/>
            <a:ext cx="1371600" cy="365760"/>
          </a:xfrm>
        </p:spPr>
        <p:txBody>
          <a:bodyPr rtlCol="0">
            <a:normAutofit fontScale="92500" lnSpcReduction="10000"/>
          </a:bodyPr>
          <a:lstStyle/>
          <a:p>
            <a:pPr rtl="0"/>
            <a:r>
              <a:rPr lang="en-GB" dirty="0"/>
              <a:t>Nat</a:t>
            </a:r>
          </a:p>
        </p:txBody>
      </p:sp>
      <p:sp>
        <p:nvSpPr>
          <p:cNvPr id="32" name="Text Placeholder 31">
            <a:extLst>
              <a:ext uri="{FF2B5EF4-FFF2-40B4-BE49-F238E27FC236}">
                <a16:creationId xmlns:a16="http://schemas.microsoft.com/office/drawing/2014/main" id="{96D4DDE7-9B42-44D2-8D23-B2A7701D620C}"/>
              </a:ext>
            </a:extLst>
          </p:cNvPr>
          <p:cNvSpPr>
            <a:spLocks noGrp="1"/>
          </p:cNvSpPr>
          <p:nvPr>
            <p:ph type="body" sz="quarter" idx="23"/>
          </p:nvPr>
        </p:nvSpPr>
        <p:spPr>
          <a:xfrm>
            <a:off x="6604900" y="5197840"/>
            <a:ext cx="1371600" cy="697664"/>
          </a:xfrm>
        </p:spPr>
        <p:txBody>
          <a:bodyPr rtlCol="0"/>
          <a:lstStyle/>
          <a:p>
            <a:r>
              <a:rPr lang="en-GB" dirty="0"/>
              <a:t>Sustainability Lead</a:t>
            </a:r>
          </a:p>
          <a:p>
            <a:pPr rtl="0"/>
            <a:endParaRPr lang="en-GB" dirty="0"/>
          </a:p>
        </p:txBody>
      </p:sp>
      <p:sp>
        <p:nvSpPr>
          <p:cNvPr id="36" name="Text Placeholder 35">
            <a:extLst>
              <a:ext uri="{FF2B5EF4-FFF2-40B4-BE49-F238E27FC236}">
                <a16:creationId xmlns:a16="http://schemas.microsoft.com/office/drawing/2014/main" id="{16E8E3E4-84FD-4C61-9691-11F01E8857B6}"/>
              </a:ext>
            </a:extLst>
          </p:cNvPr>
          <p:cNvSpPr>
            <a:spLocks noGrp="1"/>
          </p:cNvSpPr>
          <p:nvPr>
            <p:ph type="body" sz="quarter" idx="20"/>
          </p:nvPr>
        </p:nvSpPr>
        <p:spPr>
          <a:xfrm>
            <a:off x="9261233" y="4906758"/>
            <a:ext cx="1371600" cy="365760"/>
          </a:xfrm>
        </p:spPr>
        <p:txBody>
          <a:bodyPr rtlCol="0">
            <a:normAutofit fontScale="85000" lnSpcReduction="10000"/>
          </a:bodyPr>
          <a:lstStyle/>
          <a:p>
            <a:pPr rtl="0"/>
            <a:r>
              <a:rPr lang="en-GB" dirty="0"/>
              <a:t>Rach and Becca</a:t>
            </a:r>
          </a:p>
        </p:txBody>
      </p:sp>
      <p:sp>
        <p:nvSpPr>
          <p:cNvPr id="39" name="Text Placeholder 38">
            <a:extLst>
              <a:ext uri="{FF2B5EF4-FFF2-40B4-BE49-F238E27FC236}">
                <a16:creationId xmlns:a16="http://schemas.microsoft.com/office/drawing/2014/main" id="{CC12FCB9-2CF8-4D2E-893E-D28C665C26CF}"/>
              </a:ext>
            </a:extLst>
          </p:cNvPr>
          <p:cNvSpPr>
            <a:spLocks noGrp="1"/>
          </p:cNvSpPr>
          <p:nvPr>
            <p:ph type="body" sz="quarter" idx="24"/>
          </p:nvPr>
        </p:nvSpPr>
        <p:spPr>
          <a:xfrm>
            <a:off x="9261233" y="5197840"/>
            <a:ext cx="1371600" cy="697664"/>
          </a:xfrm>
        </p:spPr>
        <p:txBody>
          <a:bodyPr rtlCol="0"/>
          <a:lstStyle/>
          <a:p>
            <a:r>
              <a:rPr lang="en-GB" dirty="0"/>
              <a:t>Green ambassadors</a:t>
            </a:r>
          </a:p>
          <a:p>
            <a:pPr rtl="0"/>
            <a:endParaRPr lang="en-GB" dirty="0"/>
          </a:p>
        </p:txBody>
      </p:sp>
      <p:sp>
        <p:nvSpPr>
          <p:cNvPr id="29" name="Slide Number Placeholder 33">
            <a:extLst>
              <a:ext uri="{FF2B5EF4-FFF2-40B4-BE49-F238E27FC236}">
                <a16:creationId xmlns:a16="http://schemas.microsoft.com/office/drawing/2014/main" id="{7E458D6B-0F73-4B5F-BB66-7596B653B4DE}"/>
              </a:ext>
            </a:extLst>
          </p:cNvPr>
          <p:cNvSpPr>
            <a:spLocks noGrp="1"/>
          </p:cNvSpPr>
          <p:nvPr>
            <p:ph type="sldNum" sz="quarter" idx="12"/>
          </p:nvPr>
        </p:nvSpPr>
        <p:spPr>
          <a:xfrm>
            <a:off x="10712410" y="6172200"/>
            <a:ext cx="775429" cy="457200"/>
          </a:xfrm>
        </p:spPr>
        <p:txBody>
          <a:bodyPr rtlCol="0"/>
          <a:lstStyle/>
          <a:p>
            <a:pPr rtl="0"/>
            <a:fld id="{FAEF9944-A4F6-4C59-AEBD-678D6480B8EA}" type="slidenum">
              <a:rPr lang="en-GB" smtClean="0"/>
              <a:pPr/>
              <a:t>8</a:t>
            </a:fld>
            <a:endParaRPr lang="en-GB" dirty="0"/>
          </a:p>
        </p:txBody>
      </p:sp>
      <p:pic>
        <p:nvPicPr>
          <p:cNvPr id="13" name="Picture Placeholder 12" descr="A person smiling at the camera&#10;&#10;AI-generated content may be incorrect.">
            <a:extLst>
              <a:ext uri="{FF2B5EF4-FFF2-40B4-BE49-F238E27FC236}">
                <a16:creationId xmlns:a16="http://schemas.microsoft.com/office/drawing/2014/main" id="{FECA822E-282D-AD1B-7518-090A60F7EED3}"/>
              </a:ext>
            </a:extLst>
          </p:cNvPr>
          <p:cNvPicPr>
            <a:picLocks noGrp="1" noChangeAspect="1"/>
          </p:cNvPicPr>
          <p:nvPr>
            <p:ph type="pic" sz="quarter" idx="13"/>
          </p:nvPr>
        </p:nvPicPr>
        <p:blipFill>
          <a:blip r:embed="rId2"/>
          <a:srcRect l="10237" r="10237"/>
          <a:stretch>
            <a:fillRect/>
          </a:stretch>
        </p:blipFill>
        <p:spPr>
          <a:xfrm rot="5400000">
            <a:off x="1042807" y="2426374"/>
            <a:ext cx="1952625" cy="1841500"/>
          </a:xfrm>
        </p:spPr>
      </p:pic>
      <p:pic>
        <p:nvPicPr>
          <p:cNvPr id="19" name="Picture Placeholder 18" descr="A person in a red shirt&#10;&#10;AI-generated content may be incorrect.">
            <a:extLst>
              <a:ext uri="{FF2B5EF4-FFF2-40B4-BE49-F238E27FC236}">
                <a16:creationId xmlns:a16="http://schemas.microsoft.com/office/drawing/2014/main" id="{2FCF77CA-3CF1-A40C-B93C-3CD74547A3D1}"/>
              </a:ext>
            </a:extLst>
          </p:cNvPr>
          <p:cNvPicPr>
            <a:picLocks noGrp="1" noChangeAspect="1"/>
          </p:cNvPicPr>
          <p:nvPr>
            <p:ph type="pic" sz="quarter" idx="14"/>
          </p:nvPr>
        </p:nvPicPr>
        <p:blipFill>
          <a:blip r:embed="rId3"/>
          <a:srcRect t="13766" b="13766"/>
          <a:stretch>
            <a:fillRect/>
          </a:stretch>
        </p:blipFill>
        <p:spPr>
          <a:xfrm>
            <a:off x="3562966" y="2373917"/>
            <a:ext cx="1927641" cy="1862790"/>
          </a:xfrm>
        </p:spPr>
      </p:pic>
      <p:pic>
        <p:nvPicPr>
          <p:cNvPr id="21" name="Picture Placeholder 20" descr="A person in a red shirt&#10;&#10;AI-generated content may be incorrect.">
            <a:extLst>
              <a:ext uri="{FF2B5EF4-FFF2-40B4-BE49-F238E27FC236}">
                <a16:creationId xmlns:a16="http://schemas.microsoft.com/office/drawing/2014/main" id="{95C71FFC-0328-7D9E-2F4A-EF513CFFA88C}"/>
              </a:ext>
            </a:extLst>
          </p:cNvPr>
          <p:cNvPicPr>
            <a:picLocks noGrp="1" noChangeAspect="1"/>
          </p:cNvPicPr>
          <p:nvPr>
            <p:ph type="pic" sz="quarter" idx="15"/>
          </p:nvPr>
        </p:nvPicPr>
        <p:blipFill>
          <a:blip r:embed="rId4"/>
          <a:srcRect l="10744" r="10744"/>
          <a:stretch>
            <a:fillRect/>
          </a:stretch>
        </p:blipFill>
        <p:spPr>
          <a:xfrm rot="5400000">
            <a:off x="6288088" y="2419350"/>
            <a:ext cx="1987550" cy="1898650"/>
          </a:xfrm>
        </p:spPr>
      </p:pic>
      <p:pic>
        <p:nvPicPr>
          <p:cNvPr id="23" name="Picture Placeholder 22" descr="A collage of a person wearing glasses&#10;&#10;AI-generated content may be incorrect.">
            <a:extLst>
              <a:ext uri="{FF2B5EF4-FFF2-40B4-BE49-F238E27FC236}">
                <a16:creationId xmlns:a16="http://schemas.microsoft.com/office/drawing/2014/main" id="{FFC34953-0DCE-8D96-44F9-D151772D82CB}"/>
              </a:ext>
            </a:extLst>
          </p:cNvPr>
          <p:cNvPicPr>
            <a:picLocks noGrp="1" noChangeAspect="1"/>
          </p:cNvPicPr>
          <p:nvPr>
            <p:ph type="pic" sz="quarter" idx="16"/>
          </p:nvPr>
        </p:nvPicPr>
        <p:blipFill>
          <a:blip r:embed="rId5"/>
          <a:srcRect l="81" t="5018" r="81" b="20048"/>
          <a:stretch>
            <a:fillRect/>
          </a:stretch>
        </p:blipFill>
        <p:spPr>
          <a:xfrm>
            <a:off x="8883275" y="2475205"/>
            <a:ext cx="2207637" cy="1735029"/>
          </a:xfrm>
        </p:spPr>
      </p:pic>
    </p:spTree>
    <p:extLst>
      <p:ext uri="{BB962C8B-B14F-4D97-AF65-F5344CB8AC3E}">
        <p14:creationId xmlns:p14="http://schemas.microsoft.com/office/powerpoint/2010/main" val="1486542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CF3A-C77F-41D2-8879-43D1043E025D}"/>
              </a:ext>
            </a:extLst>
          </p:cNvPr>
          <p:cNvSpPr>
            <a:spLocks noGrp="1"/>
          </p:cNvSpPr>
          <p:nvPr>
            <p:ph type="title"/>
          </p:nvPr>
        </p:nvSpPr>
        <p:spPr>
          <a:xfrm>
            <a:off x="1124712" y="442220"/>
            <a:ext cx="9566098" cy="1345269"/>
          </a:xfrm>
        </p:spPr>
        <p:txBody>
          <a:bodyPr rtlCol="0"/>
          <a:lstStyle/>
          <a:p>
            <a:pPr rtl="0"/>
            <a:r>
              <a:rPr lang="en-GB"/>
              <a:t>Timeline</a:t>
            </a:r>
          </a:p>
        </p:txBody>
      </p:sp>
      <p:pic>
        <p:nvPicPr>
          <p:cNvPr id="23" name="Picture Placeholder 22" descr="Crops, green and pink">
            <a:extLst>
              <a:ext uri="{FF2B5EF4-FFF2-40B4-BE49-F238E27FC236}">
                <a16:creationId xmlns:a16="http://schemas.microsoft.com/office/drawing/2014/main" id="{85F8DE3C-C55A-41E0-80E3-284DA96B9725}"/>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2170113" y="0"/>
            <a:ext cx="7851775" cy="1239838"/>
          </a:xfrm>
        </p:spPr>
      </p:pic>
      <p:graphicFrame>
        <p:nvGraphicFramePr>
          <p:cNvPr id="4" name="Content Placeholder 3" descr="Timeline placeholder">
            <a:extLst>
              <a:ext uri="{FF2B5EF4-FFF2-40B4-BE49-F238E27FC236}">
                <a16:creationId xmlns:a16="http://schemas.microsoft.com/office/drawing/2014/main" id="{9072FA75-03CE-492F-80E1-68DC3982C2EF}"/>
              </a:ext>
            </a:extLst>
          </p:cNvPr>
          <p:cNvGraphicFramePr>
            <a:graphicFrameLocks noGrp="1"/>
          </p:cNvGraphicFramePr>
          <p:nvPr>
            <p:ph idx="1"/>
            <p:extLst>
              <p:ext uri="{D42A27DB-BD31-4B8C-83A1-F6EECF244321}">
                <p14:modId xmlns:p14="http://schemas.microsoft.com/office/powerpoint/2010/main" val="3552988128"/>
              </p:ext>
            </p:extLst>
          </p:nvPr>
        </p:nvGraphicFramePr>
        <p:xfrm>
          <a:off x="1320800" y="2312988"/>
          <a:ext cx="9566275"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Slide Number Placeholder 25">
            <a:extLst>
              <a:ext uri="{FF2B5EF4-FFF2-40B4-BE49-F238E27FC236}">
                <a16:creationId xmlns:a16="http://schemas.microsoft.com/office/drawing/2014/main" id="{D340E6D2-5814-4CD5-B1E5-425DA2E5BA5E}"/>
              </a:ext>
            </a:extLst>
          </p:cNvPr>
          <p:cNvSpPr>
            <a:spLocks noGrp="1"/>
          </p:cNvSpPr>
          <p:nvPr>
            <p:ph type="sldNum" sz="quarter" idx="12"/>
          </p:nvPr>
        </p:nvSpPr>
        <p:spPr>
          <a:xfrm>
            <a:off x="10712410" y="6172200"/>
            <a:ext cx="775429" cy="457200"/>
          </a:xfrm>
        </p:spPr>
        <p:txBody>
          <a:bodyPr rtlCol="0"/>
          <a:lstStyle/>
          <a:p>
            <a:pPr rtl="0"/>
            <a:fld id="{FAEF9944-A4F6-4C59-AEBD-678D6480B8EA}" type="slidenum">
              <a:rPr lang="en-GB" smtClean="0"/>
              <a:pPr/>
              <a:t>9</a:t>
            </a:fld>
            <a:endParaRPr lang="en-GB" dirty="0"/>
          </a:p>
        </p:txBody>
      </p:sp>
    </p:spTree>
    <p:extLst>
      <p:ext uri="{BB962C8B-B14F-4D97-AF65-F5344CB8AC3E}">
        <p14:creationId xmlns:p14="http://schemas.microsoft.com/office/powerpoint/2010/main" val="290544734"/>
      </p:ext>
    </p:extLst>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248.tgt.Office_50301677_TF22750164_Win32_OJ112196140" id="{DCB5F806-EAA9-4FAD-A34C-3ADDBC12AD6D}" vid="{7DF6EAE3-79DE-4FCF-A444-4C75D8D4C7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E13122-F311-42FD-A551-F80E95967A7B}">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E8E41239-C5EC-4F83-8E98-7D7D6C2BBFDA}">
  <ds:schemaRefs>
    <ds:schemaRef ds:uri="http://schemas.microsoft.com/sharepoint/v3/contenttype/forms"/>
  </ds:schemaRefs>
</ds:datastoreItem>
</file>

<file path=customXml/itemProps3.xml><?xml version="1.0" encoding="utf-8"?>
<ds:datastoreItem xmlns:ds="http://schemas.openxmlformats.org/officeDocument/2006/customXml" ds:itemID="{4BD88FD9-F816-4DDA-AB4F-EFDCB988DB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{5687D4D6-9DD7-44B6-A6DE-4277509C0686}tf22750164_win32</Template>
  <TotalTime>41</TotalTime>
  <Words>876</Words>
  <Application>Microsoft Office PowerPoint</Application>
  <PresentationFormat>Widescreen</PresentationFormat>
  <Paragraphs>63</Paragraphs>
  <Slides>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Meiryo</vt:lpstr>
      <vt:lpstr>Arial</vt:lpstr>
      <vt:lpstr>Calibri</vt:lpstr>
      <vt:lpstr>Corbel</vt:lpstr>
      <vt:lpstr>Symbol</vt:lpstr>
      <vt:lpstr>SketchLinesVTI</vt:lpstr>
      <vt:lpstr>Sustainability </vt:lpstr>
      <vt:lpstr>The Department for Education's (DfE) sustainability leadership and climate action plans initiative</vt:lpstr>
      <vt:lpstr>Why having a sustainability leadership and a climate action plan is important? </vt:lpstr>
      <vt:lpstr>Developing and storing your climate action plans  A climate action plan is a detailed plan to enable your education setting, or trust, to progress or commence sustainability initiatives.  Creating a climate action plan will allow you to take a structured and strategic route toward ensuring your setting or trust is acting toward, and educating about, sustainability. You may choose to have a climate action plan that sits within an individual setting, across a trust, or both.  A holistic climate action plan should cover the following 4 areas:  Decarbonisation, for example calculating and taking actions to reduce carbon emissions, such as becoming more energy efficient Adaptation and resilience, such as taking actions to reduce the risk of flooding and overheating Improving the environment and biodiversity, for example engaging with the National Education Nature Park Climate education and green careers, such as ensuring the education you provide gives knowledge-rich and comprehensive teaching about climate change, and that your teaching staff and lecturers feel supported to offer this </vt:lpstr>
      <vt:lpstr>A whole-setting approach  It is important that the whole education setting, or trust, is engaged so that planning becomes action. Learners  Involving children, young people and learners is important in climate action planning. Doing so can: inspire their enthusiasm to help drive positive change increase their practical knowledge of sustainability and climate change give young people a sense of agency where anxiety stems from climate concerns create a sense of pride in their education setting enable them to share their knowledge and enthusiasm in their local communities enable them to engage their parents, carers, and wider community in sustainability and climate change </vt:lpstr>
      <vt:lpstr>PowerPoint Presentation</vt:lpstr>
      <vt:lpstr>The way to get started is to quit talking and begin doing.</vt:lpstr>
      <vt:lpstr>The Green Team!</vt:lpstr>
      <vt:lpstr>Timeline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Kids Count</dc:creator>
  <cp:lastModifiedBy>Kids Count</cp:lastModifiedBy>
  <cp:revision>2</cp:revision>
  <dcterms:created xsi:type="dcterms:W3CDTF">2025-08-21T10:18:10Z</dcterms:created>
  <dcterms:modified xsi:type="dcterms:W3CDTF">2026-01-27T10:38:03Z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